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</p:sldIdLst>
  <p:sldSz cx="9144000" cy="6858000" type="screen4x3"/>
  <p:notesSz cx="9144000" cy="6858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014984" y="0"/>
            <a:ext cx="8129270" cy="6858000"/>
          </a:xfrm>
          <a:custGeom>
            <a:avLst/>
            <a:gdLst/>
            <a:ahLst/>
            <a:cxnLst/>
            <a:rect l="l" t="t" r="r" b="b"/>
            <a:pathLst>
              <a:path w="8129270" h="6858000">
                <a:moveTo>
                  <a:pt x="8129016" y="0"/>
                </a:moveTo>
                <a:lnTo>
                  <a:pt x="0" y="0"/>
                </a:lnTo>
                <a:lnTo>
                  <a:pt x="0" y="6858000"/>
                </a:lnTo>
                <a:lnTo>
                  <a:pt x="8129016" y="6858000"/>
                </a:lnTo>
                <a:lnTo>
                  <a:pt x="812901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935736" y="0"/>
            <a:ext cx="155447" cy="68579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1014984" y="0"/>
            <a:ext cx="73660" cy="6858000"/>
          </a:xfrm>
          <a:custGeom>
            <a:avLst/>
            <a:gdLst/>
            <a:ahLst/>
            <a:cxnLst/>
            <a:rect l="l" t="t" r="r" b="b"/>
            <a:pathLst>
              <a:path w="73659" h="6858000">
                <a:moveTo>
                  <a:pt x="73152" y="0"/>
                </a:moveTo>
                <a:lnTo>
                  <a:pt x="0" y="0"/>
                </a:lnTo>
                <a:lnTo>
                  <a:pt x="0" y="6858000"/>
                </a:lnTo>
                <a:lnTo>
                  <a:pt x="73152" y="6858000"/>
                </a:lnTo>
                <a:lnTo>
                  <a:pt x="7315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1043609" y="764667"/>
            <a:ext cx="2088514" cy="1296670"/>
          </a:xfrm>
          <a:custGeom>
            <a:avLst/>
            <a:gdLst/>
            <a:ahLst/>
            <a:cxnLst/>
            <a:rect l="l" t="t" r="r" b="b"/>
            <a:pathLst>
              <a:path w="2088514" h="1296670">
                <a:moveTo>
                  <a:pt x="1044143" y="0"/>
                </a:moveTo>
                <a:lnTo>
                  <a:pt x="984888" y="1026"/>
                </a:lnTo>
                <a:lnTo>
                  <a:pt x="926501" y="4067"/>
                </a:lnTo>
                <a:lnTo>
                  <a:pt x="869069" y="9070"/>
                </a:lnTo>
                <a:lnTo>
                  <a:pt x="812682" y="15978"/>
                </a:lnTo>
                <a:lnTo>
                  <a:pt x="757426" y="24739"/>
                </a:lnTo>
                <a:lnTo>
                  <a:pt x="703391" y="35295"/>
                </a:lnTo>
                <a:lnTo>
                  <a:pt x="650664" y="47594"/>
                </a:lnTo>
                <a:lnTo>
                  <a:pt x="599333" y="61580"/>
                </a:lnTo>
                <a:lnTo>
                  <a:pt x="549487" y="77198"/>
                </a:lnTo>
                <a:lnTo>
                  <a:pt x="501214" y="94394"/>
                </a:lnTo>
                <a:lnTo>
                  <a:pt x="454601" y="113113"/>
                </a:lnTo>
                <a:lnTo>
                  <a:pt x="409737" y="133300"/>
                </a:lnTo>
                <a:lnTo>
                  <a:pt x="366710" y="154901"/>
                </a:lnTo>
                <a:lnTo>
                  <a:pt x="325608" y="177861"/>
                </a:lnTo>
                <a:lnTo>
                  <a:pt x="286519" y="202124"/>
                </a:lnTo>
                <a:lnTo>
                  <a:pt x="249531" y="227637"/>
                </a:lnTo>
                <a:lnTo>
                  <a:pt x="214733" y="254344"/>
                </a:lnTo>
                <a:lnTo>
                  <a:pt x="182212" y="282191"/>
                </a:lnTo>
                <a:lnTo>
                  <a:pt x="152057" y="311123"/>
                </a:lnTo>
                <a:lnTo>
                  <a:pt x="124356" y="341086"/>
                </a:lnTo>
                <a:lnTo>
                  <a:pt x="99196" y="372024"/>
                </a:lnTo>
                <a:lnTo>
                  <a:pt x="76666" y="403883"/>
                </a:lnTo>
                <a:lnTo>
                  <a:pt x="56855" y="436608"/>
                </a:lnTo>
                <a:lnTo>
                  <a:pt x="25739" y="504437"/>
                </a:lnTo>
                <a:lnTo>
                  <a:pt x="6552" y="575074"/>
                </a:lnTo>
                <a:lnTo>
                  <a:pt x="0" y="648081"/>
                </a:lnTo>
                <a:lnTo>
                  <a:pt x="1652" y="684865"/>
                </a:lnTo>
                <a:lnTo>
                  <a:pt x="14610" y="756761"/>
                </a:lnTo>
                <a:lnTo>
                  <a:pt x="39850" y="826062"/>
                </a:lnTo>
                <a:lnTo>
                  <a:pt x="76666" y="892331"/>
                </a:lnTo>
                <a:lnTo>
                  <a:pt x="99196" y="924192"/>
                </a:lnTo>
                <a:lnTo>
                  <a:pt x="124356" y="955131"/>
                </a:lnTo>
                <a:lnTo>
                  <a:pt x="152057" y="985094"/>
                </a:lnTo>
                <a:lnTo>
                  <a:pt x="182212" y="1014025"/>
                </a:lnTo>
                <a:lnTo>
                  <a:pt x="214733" y="1041871"/>
                </a:lnTo>
                <a:lnTo>
                  <a:pt x="249531" y="1068576"/>
                </a:lnTo>
                <a:lnTo>
                  <a:pt x="286519" y="1094086"/>
                </a:lnTo>
                <a:lnTo>
                  <a:pt x="325608" y="1118346"/>
                </a:lnTo>
                <a:lnTo>
                  <a:pt x="366710" y="1141302"/>
                </a:lnTo>
                <a:lnTo>
                  <a:pt x="409737" y="1162899"/>
                </a:lnTo>
                <a:lnTo>
                  <a:pt x="454601" y="1183082"/>
                </a:lnTo>
                <a:lnTo>
                  <a:pt x="501214" y="1201796"/>
                </a:lnTo>
                <a:lnTo>
                  <a:pt x="549487" y="1218988"/>
                </a:lnTo>
                <a:lnTo>
                  <a:pt x="599333" y="1234602"/>
                </a:lnTo>
                <a:lnTo>
                  <a:pt x="650664" y="1248584"/>
                </a:lnTo>
                <a:lnTo>
                  <a:pt x="703391" y="1260879"/>
                </a:lnTo>
                <a:lnTo>
                  <a:pt x="757426" y="1271432"/>
                </a:lnTo>
                <a:lnTo>
                  <a:pt x="812682" y="1280189"/>
                </a:lnTo>
                <a:lnTo>
                  <a:pt x="869069" y="1287095"/>
                </a:lnTo>
                <a:lnTo>
                  <a:pt x="926501" y="1292095"/>
                </a:lnTo>
                <a:lnTo>
                  <a:pt x="984888" y="1295136"/>
                </a:lnTo>
                <a:lnTo>
                  <a:pt x="1044143" y="1296162"/>
                </a:lnTo>
                <a:lnTo>
                  <a:pt x="1103385" y="1295136"/>
                </a:lnTo>
                <a:lnTo>
                  <a:pt x="1161761" y="1292095"/>
                </a:lnTo>
                <a:lnTo>
                  <a:pt x="1219182" y="1287095"/>
                </a:lnTo>
                <a:lnTo>
                  <a:pt x="1275561" y="1280189"/>
                </a:lnTo>
                <a:lnTo>
                  <a:pt x="1330808" y="1271432"/>
                </a:lnTo>
                <a:lnTo>
                  <a:pt x="1384836" y="1260879"/>
                </a:lnTo>
                <a:lnTo>
                  <a:pt x="1437557" y="1248584"/>
                </a:lnTo>
                <a:lnTo>
                  <a:pt x="1488883" y="1234602"/>
                </a:lnTo>
                <a:lnTo>
                  <a:pt x="1538724" y="1218988"/>
                </a:lnTo>
                <a:lnTo>
                  <a:pt x="1586994" y="1201796"/>
                </a:lnTo>
                <a:lnTo>
                  <a:pt x="1633604" y="1183082"/>
                </a:lnTo>
                <a:lnTo>
                  <a:pt x="1678466" y="1162899"/>
                </a:lnTo>
                <a:lnTo>
                  <a:pt x="1721492" y="1141302"/>
                </a:lnTo>
                <a:lnTo>
                  <a:pt x="1762592" y="1118346"/>
                </a:lnTo>
                <a:lnTo>
                  <a:pt x="1801681" y="1094086"/>
                </a:lnTo>
                <a:lnTo>
                  <a:pt x="1838668" y="1068576"/>
                </a:lnTo>
                <a:lnTo>
                  <a:pt x="1873466" y="1041871"/>
                </a:lnTo>
                <a:lnTo>
                  <a:pt x="1905988" y="1014025"/>
                </a:lnTo>
                <a:lnTo>
                  <a:pt x="1936143" y="985094"/>
                </a:lnTo>
                <a:lnTo>
                  <a:pt x="1963846" y="955131"/>
                </a:lnTo>
                <a:lnTo>
                  <a:pt x="1989006" y="924192"/>
                </a:lnTo>
                <a:lnTo>
                  <a:pt x="2011537" y="892331"/>
                </a:lnTo>
                <a:lnTo>
                  <a:pt x="2031350" y="859603"/>
                </a:lnTo>
                <a:lnTo>
                  <a:pt x="2062468" y="791763"/>
                </a:lnTo>
                <a:lnTo>
                  <a:pt x="2081657" y="721110"/>
                </a:lnTo>
                <a:lnTo>
                  <a:pt x="2088210" y="648081"/>
                </a:lnTo>
                <a:lnTo>
                  <a:pt x="2086557" y="611308"/>
                </a:lnTo>
                <a:lnTo>
                  <a:pt x="2073598" y="539432"/>
                </a:lnTo>
                <a:lnTo>
                  <a:pt x="2048356" y="470144"/>
                </a:lnTo>
                <a:lnTo>
                  <a:pt x="2011537" y="403883"/>
                </a:lnTo>
                <a:lnTo>
                  <a:pt x="1989006" y="372024"/>
                </a:lnTo>
                <a:lnTo>
                  <a:pt x="1963846" y="341086"/>
                </a:lnTo>
                <a:lnTo>
                  <a:pt x="1936143" y="311123"/>
                </a:lnTo>
                <a:lnTo>
                  <a:pt x="1905988" y="282191"/>
                </a:lnTo>
                <a:lnTo>
                  <a:pt x="1873466" y="254344"/>
                </a:lnTo>
                <a:lnTo>
                  <a:pt x="1838668" y="227637"/>
                </a:lnTo>
                <a:lnTo>
                  <a:pt x="1801681" y="202124"/>
                </a:lnTo>
                <a:lnTo>
                  <a:pt x="1762592" y="177861"/>
                </a:lnTo>
                <a:lnTo>
                  <a:pt x="1721492" y="154901"/>
                </a:lnTo>
                <a:lnTo>
                  <a:pt x="1678466" y="133300"/>
                </a:lnTo>
                <a:lnTo>
                  <a:pt x="1633604" y="113113"/>
                </a:lnTo>
                <a:lnTo>
                  <a:pt x="1586994" y="94394"/>
                </a:lnTo>
                <a:lnTo>
                  <a:pt x="1538724" y="77198"/>
                </a:lnTo>
                <a:lnTo>
                  <a:pt x="1488883" y="61580"/>
                </a:lnTo>
                <a:lnTo>
                  <a:pt x="1437557" y="47594"/>
                </a:lnTo>
                <a:lnTo>
                  <a:pt x="1384836" y="35295"/>
                </a:lnTo>
                <a:lnTo>
                  <a:pt x="1330808" y="24739"/>
                </a:lnTo>
                <a:lnTo>
                  <a:pt x="1275561" y="15978"/>
                </a:lnTo>
                <a:lnTo>
                  <a:pt x="1219182" y="9070"/>
                </a:lnTo>
                <a:lnTo>
                  <a:pt x="1161761" y="4067"/>
                </a:lnTo>
                <a:lnTo>
                  <a:pt x="1103385" y="1026"/>
                </a:lnTo>
                <a:lnTo>
                  <a:pt x="1044143" y="0"/>
                </a:lnTo>
                <a:close/>
              </a:path>
            </a:pathLst>
          </a:custGeom>
          <a:solidFill>
            <a:srgbClr val="FDB80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1043609" y="764667"/>
            <a:ext cx="2088514" cy="1296670"/>
          </a:xfrm>
          <a:custGeom>
            <a:avLst/>
            <a:gdLst/>
            <a:ahLst/>
            <a:cxnLst/>
            <a:rect l="l" t="t" r="r" b="b"/>
            <a:pathLst>
              <a:path w="2088514" h="1296670">
                <a:moveTo>
                  <a:pt x="0" y="648081"/>
                </a:moveTo>
                <a:lnTo>
                  <a:pt x="6552" y="575074"/>
                </a:lnTo>
                <a:lnTo>
                  <a:pt x="25739" y="504437"/>
                </a:lnTo>
                <a:lnTo>
                  <a:pt x="56855" y="436608"/>
                </a:lnTo>
                <a:lnTo>
                  <a:pt x="76666" y="403883"/>
                </a:lnTo>
                <a:lnTo>
                  <a:pt x="99196" y="372024"/>
                </a:lnTo>
                <a:lnTo>
                  <a:pt x="124356" y="341086"/>
                </a:lnTo>
                <a:lnTo>
                  <a:pt x="152057" y="311123"/>
                </a:lnTo>
                <a:lnTo>
                  <a:pt x="182212" y="282191"/>
                </a:lnTo>
                <a:lnTo>
                  <a:pt x="214733" y="254344"/>
                </a:lnTo>
                <a:lnTo>
                  <a:pt x="249531" y="227637"/>
                </a:lnTo>
                <a:lnTo>
                  <a:pt x="286519" y="202124"/>
                </a:lnTo>
                <a:lnTo>
                  <a:pt x="325608" y="177861"/>
                </a:lnTo>
                <a:lnTo>
                  <a:pt x="366710" y="154901"/>
                </a:lnTo>
                <a:lnTo>
                  <a:pt x="409737" y="133300"/>
                </a:lnTo>
                <a:lnTo>
                  <a:pt x="454601" y="113113"/>
                </a:lnTo>
                <a:lnTo>
                  <a:pt x="501214" y="94394"/>
                </a:lnTo>
                <a:lnTo>
                  <a:pt x="549487" y="77198"/>
                </a:lnTo>
                <a:lnTo>
                  <a:pt x="599333" y="61580"/>
                </a:lnTo>
                <a:lnTo>
                  <a:pt x="650664" y="47594"/>
                </a:lnTo>
                <a:lnTo>
                  <a:pt x="703391" y="35295"/>
                </a:lnTo>
                <a:lnTo>
                  <a:pt x="757426" y="24739"/>
                </a:lnTo>
                <a:lnTo>
                  <a:pt x="812682" y="15978"/>
                </a:lnTo>
                <a:lnTo>
                  <a:pt x="869069" y="9070"/>
                </a:lnTo>
                <a:lnTo>
                  <a:pt x="926501" y="4067"/>
                </a:lnTo>
                <a:lnTo>
                  <a:pt x="984888" y="1026"/>
                </a:lnTo>
                <a:lnTo>
                  <a:pt x="1044143" y="0"/>
                </a:lnTo>
                <a:lnTo>
                  <a:pt x="1103385" y="1026"/>
                </a:lnTo>
                <a:lnTo>
                  <a:pt x="1161761" y="4067"/>
                </a:lnTo>
                <a:lnTo>
                  <a:pt x="1219182" y="9070"/>
                </a:lnTo>
                <a:lnTo>
                  <a:pt x="1275561" y="15978"/>
                </a:lnTo>
                <a:lnTo>
                  <a:pt x="1330808" y="24739"/>
                </a:lnTo>
                <a:lnTo>
                  <a:pt x="1384836" y="35295"/>
                </a:lnTo>
                <a:lnTo>
                  <a:pt x="1437557" y="47594"/>
                </a:lnTo>
                <a:lnTo>
                  <a:pt x="1488883" y="61580"/>
                </a:lnTo>
                <a:lnTo>
                  <a:pt x="1538724" y="77198"/>
                </a:lnTo>
                <a:lnTo>
                  <a:pt x="1586994" y="94394"/>
                </a:lnTo>
                <a:lnTo>
                  <a:pt x="1633604" y="113113"/>
                </a:lnTo>
                <a:lnTo>
                  <a:pt x="1678466" y="133300"/>
                </a:lnTo>
                <a:lnTo>
                  <a:pt x="1721492" y="154901"/>
                </a:lnTo>
                <a:lnTo>
                  <a:pt x="1762592" y="177861"/>
                </a:lnTo>
                <a:lnTo>
                  <a:pt x="1801681" y="202124"/>
                </a:lnTo>
                <a:lnTo>
                  <a:pt x="1838668" y="227637"/>
                </a:lnTo>
                <a:lnTo>
                  <a:pt x="1873466" y="254344"/>
                </a:lnTo>
                <a:lnTo>
                  <a:pt x="1905988" y="282191"/>
                </a:lnTo>
                <a:lnTo>
                  <a:pt x="1936143" y="311123"/>
                </a:lnTo>
                <a:lnTo>
                  <a:pt x="1963846" y="341086"/>
                </a:lnTo>
                <a:lnTo>
                  <a:pt x="1989006" y="372024"/>
                </a:lnTo>
                <a:lnTo>
                  <a:pt x="2011537" y="403883"/>
                </a:lnTo>
                <a:lnTo>
                  <a:pt x="2031350" y="436608"/>
                </a:lnTo>
                <a:lnTo>
                  <a:pt x="2062468" y="504437"/>
                </a:lnTo>
                <a:lnTo>
                  <a:pt x="2081657" y="575074"/>
                </a:lnTo>
                <a:lnTo>
                  <a:pt x="2088210" y="648081"/>
                </a:lnTo>
                <a:lnTo>
                  <a:pt x="2086557" y="684865"/>
                </a:lnTo>
                <a:lnTo>
                  <a:pt x="2081657" y="721110"/>
                </a:lnTo>
                <a:lnTo>
                  <a:pt x="2062468" y="791763"/>
                </a:lnTo>
                <a:lnTo>
                  <a:pt x="2031350" y="859603"/>
                </a:lnTo>
                <a:lnTo>
                  <a:pt x="2011537" y="892331"/>
                </a:lnTo>
                <a:lnTo>
                  <a:pt x="1989006" y="924192"/>
                </a:lnTo>
                <a:lnTo>
                  <a:pt x="1963846" y="955131"/>
                </a:lnTo>
                <a:lnTo>
                  <a:pt x="1936143" y="985094"/>
                </a:lnTo>
                <a:lnTo>
                  <a:pt x="1905988" y="1014025"/>
                </a:lnTo>
                <a:lnTo>
                  <a:pt x="1873466" y="1041871"/>
                </a:lnTo>
                <a:lnTo>
                  <a:pt x="1838668" y="1068576"/>
                </a:lnTo>
                <a:lnTo>
                  <a:pt x="1801681" y="1094086"/>
                </a:lnTo>
                <a:lnTo>
                  <a:pt x="1762592" y="1118346"/>
                </a:lnTo>
                <a:lnTo>
                  <a:pt x="1721492" y="1141302"/>
                </a:lnTo>
                <a:lnTo>
                  <a:pt x="1678466" y="1162899"/>
                </a:lnTo>
                <a:lnTo>
                  <a:pt x="1633604" y="1183082"/>
                </a:lnTo>
                <a:lnTo>
                  <a:pt x="1586994" y="1201796"/>
                </a:lnTo>
                <a:lnTo>
                  <a:pt x="1538724" y="1218988"/>
                </a:lnTo>
                <a:lnTo>
                  <a:pt x="1488883" y="1234602"/>
                </a:lnTo>
                <a:lnTo>
                  <a:pt x="1437557" y="1248584"/>
                </a:lnTo>
                <a:lnTo>
                  <a:pt x="1384836" y="1260879"/>
                </a:lnTo>
                <a:lnTo>
                  <a:pt x="1330808" y="1271432"/>
                </a:lnTo>
                <a:lnTo>
                  <a:pt x="1275561" y="1280189"/>
                </a:lnTo>
                <a:lnTo>
                  <a:pt x="1219182" y="1287095"/>
                </a:lnTo>
                <a:lnTo>
                  <a:pt x="1161761" y="1292095"/>
                </a:lnTo>
                <a:lnTo>
                  <a:pt x="1103385" y="1295136"/>
                </a:lnTo>
                <a:lnTo>
                  <a:pt x="1044143" y="1296162"/>
                </a:lnTo>
                <a:lnTo>
                  <a:pt x="984888" y="1295136"/>
                </a:lnTo>
                <a:lnTo>
                  <a:pt x="926501" y="1292095"/>
                </a:lnTo>
                <a:lnTo>
                  <a:pt x="869069" y="1287095"/>
                </a:lnTo>
                <a:lnTo>
                  <a:pt x="812682" y="1280189"/>
                </a:lnTo>
                <a:lnTo>
                  <a:pt x="757426" y="1271432"/>
                </a:lnTo>
                <a:lnTo>
                  <a:pt x="703391" y="1260879"/>
                </a:lnTo>
                <a:lnTo>
                  <a:pt x="650664" y="1248584"/>
                </a:lnTo>
                <a:lnTo>
                  <a:pt x="599333" y="1234602"/>
                </a:lnTo>
                <a:lnTo>
                  <a:pt x="549487" y="1218988"/>
                </a:lnTo>
                <a:lnTo>
                  <a:pt x="501214" y="1201796"/>
                </a:lnTo>
                <a:lnTo>
                  <a:pt x="454601" y="1183082"/>
                </a:lnTo>
                <a:lnTo>
                  <a:pt x="409737" y="1162899"/>
                </a:lnTo>
                <a:lnTo>
                  <a:pt x="366710" y="1141302"/>
                </a:lnTo>
                <a:lnTo>
                  <a:pt x="325608" y="1118346"/>
                </a:lnTo>
                <a:lnTo>
                  <a:pt x="286519" y="1094086"/>
                </a:lnTo>
                <a:lnTo>
                  <a:pt x="249531" y="1068576"/>
                </a:lnTo>
                <a:lnTo>
                  <a:pt x="214733" y="1041871"/>
                </a:lnTo>
                <a:lnTo>
                  <a:pt x="182212" y="1014025"/>
                </a:lnTo>
                <a:lnTo>
                  <a:pt x="152057" y="985094"/>
                </a:lnTo>
                <a:lnTo>
                  <a:pt x="124356" y="955131"/>
                </a:lnTo>
                <a:lnTo>
                  <a:pt x="99196" y="924192"/>
                </a:lnTo>
                <a:lnTo>
                  <a:pt x="76666" y="892331"/>
                </a:lnTo>
                <a:lnTo>
                  <a:pt x="56855" y="859603"/>
                </a:lnTo>
                <a:lnTo>
                  <a:pt x="25739" y="791763"/>
                </a:lnTo>
                <a:lnTo>
                  <a:pt x="6552" y="721110"/>
                </a:lnTo>
                <a:lnTo>
                  <a:pt x="0" y="648081"/>
                </a:lnTo>
                <a:close/>
              </a:path>
            </a:pathLst>
          </a:custGeom>
          <a:ln w="25400">
            <a:solidFill>
              <a:srgbClr val="BA850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3203828" y="3933062"/>
            <a:ext cx="2232660" cy="1584325"/>
          </a:xfrm>
          <a:custGeom>
            <a:avLst/>
            <a:gdLst/>
            <a:ahLst/>
            <a:cxnLst/>
            <a:rect l="l" t="t" r="r" b="b"/>
            <a:pathLst>
              <a:path w="2232660" h="1584325">
                <a:moveTo>
                  <a:pt x="1116203" y="0"/>
                </a:moveTo>
                <a:lnTo>
                  <a:pt x="1060493" y="969"/>
                </a:lnTo>
                <a:lnTo>
                  <a:pt x="1005491" y="3846"/>
                </a:lnTo>
                <a:lnTo>
                  <a:pt x="951259" y="8587"/>
                </a:lnTo>
                <a:lnTo>
                  <a:pt x="897862" y="15145"/>
                </a:lnTo>
                <a:lnTo>
                  <a:pt x="845365" y="23475"/>
                </a:lnTo>
                <a:lnTo>
                  <a:pt x="793830" y="33532"/>
                </a:lnTo>
                <a:lnTo>
                  <a:pt x="743322" y="45271"/>
                </a:lnTo>
                <a:lnTo>
                  <a:pt x="693904" y="58645"/>
                </a:lnTo>
                <a:lnTo>
                  <a:pt x="645641" y="73611"/>
                </a:lnTo>
                <a:lnTo>
                  <a:pt x="598597" y="90122"/>
                </a:lnTo>
                <a:lnTo>
                  <a:pt x="552835" y="108133"/>
                </a:lnTo>
                <a:lnTo>
                  <a:pt x="508420" y="127599"/>
                </a:lnTo>
                <a:lnTo>
                  <a:pt x="465415" y="148474"/>
                </a:lnTo>
                <a:lnTo>
                  <a:pt x="423885" y="170713"/>
                </a:lnTo>
                <a:lnTo>
                  <a:pt x="383893" y="194271"/>
                </a:lnTo>
                <a:lnTo>
                  <a:pt x="345503" y="219102"/>
                </a:lnTo>
                <a:lnTo>
                  <a:pt x="308780" y="245161"/>
                </a:lnTo>
                <a:lnTo>
                  <a:pt x="273787" y="272403"/>
                </a:lnTo>
                <a:lnTo>
                  <a:pt x="240588" y="300782"/>
                </a:lnTo>
                <a:lnTo>
                  <a:pt x="209247" y="330253"/>
                </a:lnTo>
                <a:lnTo>
                  <a:pt x="179828" y="360770"/>
                </a:lnTo>
                <a:lnTo>
                  <a:pt x="152395" y="392288"/>
                </a:lnTo>
                <a:lnTo>
                  <a:pt x="127012" y="424763"/>
                </a:lnTo>
                <a:lnTo>
                  <a:pt x="103743" y="458148"/>
                </a:lnTo>
                <a:lnTo>
                  <a:pt x="82652" y="492397"/>
                </a:lnTo>
                <a:lnTo>
                  <a:pt x="63802" y="527467"/>
                </a:lnTo>
                <a:lnTo>
                  <a:pt x="47259" y="563311"/>
                </a:lnTo>
                <a:lnTo>
                  <a:pt x="33085" y="599884"/>
                </a:lnTo>
                <a:lnTo>
                  <a:pt x="21345" y="637141"/>
                </a:lnTo>
                <a:lnTo>
                  <a:pt x="12102" y="675036"/>
                </a:lnTo>
                <a:lnTo>
                  <a:pt x="5421" y="713525"/>
                </a:lnTo>
                <a:lnTo>
                  <a:pt x="1366" y="752560"/>
                </a:lnTo>
                <a:lnTo>
                  <a:pt x="0" y="792099"/>
                </a:lnTo>
                <a:lnTo>
                  <a:pt x="1366" y="831626"/>
                </a:lnTo>
                <a:lnTo>
                  <a:pt x="5421" y="870652"/>
                </a:lnTo>
                <a:lnTo>
                  <a:pt x="12102" y="909132"/>
                </a:lnTo>
                <a:lnTo>
                  <a:pt x="21345" y="947020"/>
                </a:lnTo>
                <a:lnTo>
                  <a:pt x="33085" y="984271"/>
                </a:lnTo>
                <a:lnTo>
                  <a:pt x="47259" y="1020839"/>
                </a:lnTo>
                <a:lnTo>
                  <a:pt x="63802" y="1056680"/>
                </a:lnTo>
                <a:lnTo>
                  <a:pt x="82652" y="1091746"/>
                </a:lnTo>
                <a:lnTo>
                  <a:pt x="103743" y="1125994"/>
                </a:lnTo>
                <a:lnTo>
                  <a:pt x="127012" y="1159378"/>
                </a:lnTo>
                <a:lnTo>
                  <a:pt x="152395" y="1191852"/>
                </a:lnTo>
                <a:lnTo>
                  <a:pt x="179828" y="1223371"/>
                </a:lnTo>
                <a:lnTo>
                  <a:pt x="209247" y="1253889"/>
                </a:lnTo>
                <a:lnTo>
                  <a:pt x="240588" y="1283362"/>
                </a:lnTo>
                <a:lnTo>
                  <a:pt x="273787" y="1311743"/>
                </a:lnTo>
                <a:lnTo>
                  <a:pt x="308780" y="1338987"/>
                </a:lnTo>
                <a:lnTo>
                  <a:pt x="345503" y="1365049"/>
                </a:lnTo>
                <a:lnTo>
                  <a:pt x="383893" y="1389883"/>
                </a:lnTo>
                <a:lnTo>
                  <a:pt x="423885" y="1413444"/>
                </a:lnTo>
                <a:lnTo>
                  <a:pt x="465415" y="1435687"/>
                </a:lnTo>
                <a:lnTo>
                  <a:pt x="508420" y="1456566"/>
                </a:lnTo>
                <a:lnTo>
                  <a:pt x="552835" y="1476036"/>
                </a:lnTo>
                <a:lnTo>
                  <a:pt x="598597" y="1494051"/>
                </a:lnTo>
                <a:lnTo>
                  <a:pt x="645641" y="1510565"/>
                </a:lnTo>
                <a:lnTo>
                  <a:pt x="693904" y="1525535"/>
                </a:lnTo>
                <a:lnTo>
                  <a:pt x="743322" y="1538913"/>
                </a:lnTo>
                <a:lnTo>
                  <a:pt x="793830" y="1550655"/>
                </a:lnTo>
                <a:lnTo>
                  <a:pt x="845365" y="1560715"/>
                </a:lnTo>
                <a:lnTo>
                  <a:pt x="897862" y="1569047"/>
                </a:lnTo>
                <a:lnTo>
                  <a:pt x="951259" y="1575607"/>
                </a:lnTo>
                <a:lnTo>
                  <a:pt x="1005491" y="1580349"/>
                </a:lnTo>
                <a:lnTo>
                  <a:pt x="1060493" y="1583228"/>
                </a:lnTo>
                <a:lnTo>
                  <a:pt x="1116203" y="1584198"/>
                </a:lnTo>
                <a:lnTo>
                  <a:pt x="1171901" y="1583228"/>
                </a:lnTo>
                <a:lnTo>
                  <a:pt x="1226893" y="1580349"/>
                </a:lnTo>
                <a:lnTo>
                  <a:pt x="1281114" y="1575607"/>
                </a:lnTo>
                <a:lnTo>
                  <a:pt x="1334502" y="1569047"/>
                </a:lnTo>
                <a:lnTo>
                  <a:pt x="1386991" y="1560715"/>
                </a:lnTo>
                <a:lnTo>
                  <a:pt x="1438518" y="1550655"/>
                </a:lnTo>
                <a:lnTo>
                  <a:pt x="1489019" y="1538913"/>
                </a:lnTo>
                <a:lnTo>
                  <a:pt x="1538429" y="1525535"/>
                </a:lnTo>
                <a:lnTo>
                  <a:pt x="1586686" y="1510565"/>
                </a:lnTo>
                <a:lnTo>
                  <a:pt x="1633724" y="1494051"/>
                </a:lnTo>
                <a:lnTo>
                  <a:pt x="1679480" y="1476036"/>
                </a:lnTo>
                <a:lnTo>
                  <a:pt x="1723891" y="1456566"/>
                </a:lnTo>
                <a:lnTo>
                  <a:pt x="1766891" y="1435687"/>
                </a:lnTo>
                <a:lnTo>
                  <a:pt x="1808417" y="1413444"/>
                </a:lnTo>
                <a:lnTo>
                  <a:pt x="1848406" y="1389883"/>
                </a:lnTo>
                <a:lnTo>
                  <a:pt x="1886792" y="1365049"/>
                </a:lnTo>
                <a:lnTo>
                  <a:pt x="1923513" y="1338987"/>
                </a:lnTo>
                <a:lnTo>
                  <a:pt x="1958503" y="1311743"/>
                </a:lnTo>
                <a:lnTo>
                  <a:pt x="1991700" y="1283362"/>
                </a:lnTo>
                <a:lnTo>
                  <a:pt x="2023039" y="1253889"/>
                </a:lnTo>
                <a:lnTo>
                  <a:pt x="2052456" y="1223371"/>
                </a:lnTo>
                <a:lnTo>
                  <a:pt x="2079888" y="1191852"/>
                </a:lnTo>
                <a:lnTo>
                  <a:pt x="2105270" y="1159378"/>
                </a:lnTo>
                <a:lnTo>
                  <a:pt x="2128538" y="1125994"/>
                </a:lnTo>
                <a:lnTo>
                  <a:pt x="2149628" y="1091746"/>
                </a:lnTo>
                <a:lnTo>
                  <a:pt x="2168477" y="1056680"/>
                </a:lnTo>
                <a:lnTo>
                  <a:pt x="2185020" y="1020839"/>
                </a:lnTo>
                <a:lnTo>
                  <a:pt x="2199194" y="984271"/>
                </a:lnTo>
                <a:lnTo>
                  <a:pt x="2210934" y="947020"/>
                </a:lnTo>
                <a:lnTo>
                  <a:pt x="2220176" y="909132"/>
                </a:lnTo>
                <a:lnTo>
                  <a:pt x="2226857" y="870652"/>
                </a:lnTo>
                <a:lnTo>
                  <a:pt x="2230912" y="831626"/>
                </a:lnTo>
                <a:lnTo>
                  <a:pt x="2232279" y="792099"/>
                </a:lnTo>
                <a:lnTo>
                  <a:pt x="2230912" y="752560"/>
                </a:lnTo>
                <a:lnTo>
                  <a:pt x="2226857" y="713525"/>
                </a:lnTo>
                <a:lnTo>
                  <a:pt x="2220176" y="675036"/>
                </a:lnTo>
                <a:lnTo>
                  <a:pt x="2210934" y="637141"/>
                </a:lnTo>
                <a:lnTo>
                  <a:pt x="2199194" y="599884"/>
                </a:lnTo>
                <a:lnTo>
                  <a:pt x="2185020" y="563311"/>
                </a:lnTo>
                <a:lnTo>
                  <a:pt x="2168477" y="527467"/>
                </a:lnTo>
                <a:lnTo>
                  <a:pt x="2149628" y="492397"/>
                </a:lnTo>
                <a:lnTo>
                  <a:pt x="2128538" y="458148"/>
                </a:lnTo>
                <a:lnTo>
                  <a:pt x="2105270" y="424763"/>
                </a:lnTo>
                <a:lnTo>
                  <a:pt x="2079888" y="392288"/>
                </a:lnTo>
                <a:lnTo>
                  <a:pt x="2052456" y="360770"/>
                </a:lnTo>
                <a:lnTo>
                  <a:pt x="2023039" y="330253"/>
                </a:lnTo>
                <a:lnTo>
                  <a:pt x="1991700" y="300782"/>
                </a:lnTo>
                <a:lnTo>
                  <a:pt x="1958503" y="272403"/>
                </a:lnTo>
                <a:lnTo>
                  <a:pt x="1923513" y="245161"/>
                </a:lnTo>
                <a:lnTo>
                  <a:pt x="1886792" y="219102"/>
                </a:lnTo>
                <a:lnTo>
                  <a:pt x="1848406" y="194271"/>
                </a:lnTo>
                <a:lnTo>
                  <a:pt x="1808417" y="170713"/>
                </a:lnTo>
                <a:lnTo>
                  <a:pt x="1766891" y="148474"/>
                </a:lnTo>
                <a:lnTo>
                  <a:pt x="1723891" y="127599"/>
                </a:lnTo>
                <a:lnTo>
                  <a:pt x="1679480" y="108133"/>
                </a:lnTo>
                <a:lnTo>
                  <a:pt x="1633724" y="90122"/>
                </a:lnTo>
                <a:lnTo>
                  <a:pt x="1586686" y="73611"/>
                </a:lnTo>
                <a:lnTo>
                  <a:pt x="1538429" y="58645"/>
                </a:lnTo>
                <a:lnTo>
                  <a:pt x="1489019" y="45271"/>
                </a:lnTo>
                <a:lnTo>
                  <a:pt x="1438518" y="33532"/>
                </a:lnTo>
                <a:lnTo>
                  <a:pt x="1386991" y="23475"/>
                </a:lnTo>
                <a:lnTo>
                  <a:pt x="1334502" y="15145"/>
                </a:lnTo>
                <a:lnTo>
                  <a:pt x="1281114" y="8587"/>
                </a:lnTo>
                <a:lnTo>
                  <a:pt x="1226893" y="3846"/>
                </a:lnTo>
                <a:lnTo>
                  <a:pt x="1171901" y="969"/>
                </a:lnTo>
                <a:lnTo>
                  <a:pt x="1116203" y="0"/>
                </a:lnTo>
                <a:close/>
              </a:path>
            </a:pathLst>
          </a:custGeom>
          <a:solidFill>
            <a:srgbClr val="465A8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3203828" y="3933062"/>
            <a:ext cx="2232660" cy="1584325"/>
          </a:xfrm>
          <a:custGeom>
            <a:avLst/>
            <a:gdLst/>
            <a:ahLst/>
            <a:cxnLst/>
            <a:rect l="l" t="t" r="r" b="b"/>
            <a:pathLst>
              <a:path w="2232660" h="1584325">
                <a:moveTo>
                  <a:pt x="0" y="792099"/>
                </a:moveTo>
                <a:lnTo>
                  <a:pt x="1366" y="752560"/>
                </a:lnTo>
                <a:lnTo>
                  <a:pt x="5421" y="713525"/>
                </a:lnTo>
                <a:lnTo>
                  <a:pt x="12102" y="675036"/>
                </a:lnTo>
                <a:lnTo>
                  <a:pt x="21345" y="637141"/>
                </a:lnTo>
                <a:lnTo>
                  <a:pt x="33085" y="599884"/>
                </a:lnTo>
                <a:lnTo>
                  <a:pt x="47259" y="563311"/>
                </a:lnTo>
                <a:lnTo>
                  <a:pt x="63802" y="527467"/>
                </a:lnTo>
                <a:lnTo>
                  <a:pt x="82652" y="492397"/>
                </a:lnTo>
                <a:lnTo>
                  <a:pt x="103743" y="458148"/>
                </a:lnTo>
                <a:lnTo>
                  <a:pt x="127012" y="424763"/>
                </a:lnTo>
                <a:lnTo>
                  <a:pt x="152395" y="392288"/>
                </a:lnTo>
                <a:lnTo>
                  <a:pt x="179828" y="360770"/>
                </a:lnTo>
                <a:lnTo>
                  <a:pt x="209247" y="330253"/>
                </a:lnTo>
                <a:lnTo>
                  <a:pt x="240588" y="300782"/>
                </a:lnTo>
                <a:lnTo>
                  <a:pt x="273787" y="272403"/>
                </a:lnTo>
                <a:lnTo>
                  <a:pt x="308780" y="245161"/>
                </a:lnTo>
                <a:lnTo>
                  <a:pt x="345503" y="219102"/>
                </a:lnTo>
                <a:lnTo>
                  <a:pt x="383893" y="194271"/>
                </a:lnTo>
                <a:lnTo>
                  <a:pt x="423885" y="170713"/>
                </a:lnTo>
                <a:lnTo>
                  <a:pt x="465415" y="148474"/>
                </a:lnTo>
                <a:lnTo>
                  <a:pt x="508420" y="127599"/>
                </a:lnTo>
                <a:lnTo>
                  <a:pt x="552835" y="108133"/>
                </a:lnTo>
                <a:lnTo>
                  <a:pt x="598597" y="90122"/>
                </a:lnTo>
                <a:lnTo>
                  <a:pt x="645641" y="73611"/>
                </a:lnTo>
                <a:lnTo>
                  <a:pt x="693904" y="58645"/>
                </a:lnTo>
                <a:lnTo>
                  <a:pt x="743322" y="45271"/>
                </a:lnTo>
                <a:lnTo>
                  <a:pt x="793830" y="33532"/>
                </a:lnTo>
                <a:lnTo>
                  <a:pt x="845365" y="23475"/>
                </a:lnTo>
                <a:lnTo>
                  <a:pt x="897862" y="15145"/>
                </a:lnTo>
                <a:lnTo>
                  <a:pt x="951259" y="8587"/>
                </a:lnTo>
                <a:lnTo>
                  <a:pt x="1005491" y="3846"/>
                </a:lnTo>
                <a:lnTo>
                  <a:pt x="1060493" y="969"/>
                </a:lnTo>
                <a:lnTo>
                  <a:pt x="1116203" y="0"/>
                </a:lnTo>
                <a:lnTo>
                  <a:pt x="1171901" y="969"/>
                </a:lnTo>
                <a:lnTo>
                  <a:pt x="1226893" y="3846"/>
                </a:lnTo>
                <a:lnTo>
                  <a:pt x="1281114" y="8587"/>
                </a:lnTo>
                <a:lnTo>
                  <a:pt x="1334502" y="15145"/>
                </a:lnTo>
                <a:lnTo>
                  <a:pt x="1386991" y="23475"/>
                </a:lnTo>
                <a:lnTo>
                  <a:pt x="1438518" y="33532"/>
                </a:lnTo>
                <a:lnTo>
                  <a:pt x="1489019" y="45271"/>
                </a:lnTo>
                <a:lnTo>
                  <a:pt x="1538429" y="58645"/>
                </a:lnTo>
                <a:lnTo>
                  <a:pt x="1586686" y="73611"/>
                </a:lnTo>
                <a:lnTo>
                  <a:pt x="1633724" y="90122"/>
                </a:lnTo>
                <a:lnTo>
                  <a:pt x="1679480" y="108133"/>
                </a:lnTo>
                <a:lnTo>
                  <a:pt x="1723891" y="127599"/>
                </a:lnTo>
                <a:lnTo>
                  <a:pt x="1766891" y="148474"/>
                </a:lnTo>
                <a:lnTo>
                  <a:pt x="1808417" y="170713"/>
                </a:lnTo>
                <a:lnTo>
                  <a:pt x="1848406" y="194271"/>
                </a:lnTo>
                <a:lnTo>
                  <a:pt x="1886792" y="219102"/>
                </a:lnTo>
                <a:lnTo>
                  <a:pt x="1923513" y="245161"/>
                </a:lnTo>
                <a:lnTo>
                  <a:pt x="1958503" y="272403"/>
                </a:lnTo>
                <a:lnTo>
                  <a:pt x="1991700" y="300782"/>
                </a:lnTo>
                <a:lnTo>
                  <a:pt x="2023039" y="330253"/>
                </a:lnTo>
                <a:lnTo>
                  <a:pt x="2052456" y="360770"/>
                </a:lnTo>
                <a:lnTo>
                  <a:pt x="2079888" y="392288"/>
                </a:lnTo>
                <a:lnTo>
                  <a:pt x="2105270" y="424763"/>
                </a:lnTo>
                <a:lnTo>
                  <a:pt x="2128538" y="458148"/>
                </a:lnTo>
                <a:lnTo>
                  <a:pt x="2149628" y="492397"/>
                </a:lnTo>
                <a:lnTo>
                  <a:pt x="2168477" y="527467"/>
                </a:lnTo>
                <a:lnTo>
                  <a:pt x="2185020" y="563311"/>
                </a:lnTo>
                <a:lnTo>
                  <a:pt x="2199194" y="599884"/>
                </a:lnTo>
                <a:lnTo>
                  <a:pt x="2210934" y="637141"/>
                </a:lnTo>
                <a:lnTo>
                  <a:pt x="2220176" y="675036"/>
                </a:lnTo>
                <a:lnTo>
                  <a:pt x="2226857" y="713525"/>
                </a:lnTo>
                <a:lnTo>
                  <a:pt x="2230912" y="752560"/>
                </a:lnTo>
                <a:lnTo>
                  <a:pt x="2232279" y="792099"/>
                </a:lnTo>
                <a:lnTo>
                  <a:pt x="2230912" y="831626"/>
                </a:lnTo>
                <a:lnTo>
                  <a:pt x="2226857" y="870652"/>
                </a:lnTo>
                <a:lnTo>
                  <a:pt x="2220176" y="909132"/>
                </a:lnTo>
                <a:lnTo>
                  <a:pt x="2210934" y="947020"/>
                </a:lnTo>
                <a:lnTo>
                  <a:pt x="2199194" y="984271"/>
                </a:lnTo>
                <a:lnTo>
                  <a:pt x="2185020" y="1020839"/>
                </a:lnTo>
                <a:lnTo>
                  <a:pt x="2168477" y="1056680"/>
                </a:lnTo>
                <a:lnTo>
                  <a:pt x="2149628" y="1091746"/>
                </a:lnTo>
                <a:lnTo>
                  <a:pt x="2128538" y="1125994"/>
                </a:lnTo>
                <a:lnTo>
                  <a:pt x="2105270" y="1159378"/>
                </a:lnTo>
                <a:lnTo>
                  <a:pt x="2079888" y="1191852"/>
                </a:lnTo>
                <a:lnTo>
                  <a:pt x="2052456" y="1223371"/>
                </a:lnTo>
                <a:lnTo>
                  <a:pt x="2023039" y="1253889"/>
                </a:lnTo>
                <a:lnTo>
                  <a:pt x="1991700" y="1283362"/>
                </a:lnTo>
                <a:lnTo>
                  <a:pt x="1958503" y="1311743"/>
                </a:lnTo>
                <a:lnTo>
                  <a:pt x="1923513" y="1338987"/>
                </a:lnTo>
                <a:lnTo>
                  <a:pt x="1886792" y="1365049"/>
                </a:lnTo>
                <a:lnTo>
                  <a:pt x="1848406" y="1389883"/>
                </a:lnTo>
                <a:lnTo>
                  <a:pt x="1808417" y="1413444"/>
                </a:lnTo>
                <a:lnTo>
                  <a:pt x="1766891" y="1435687"/>
                </a:lnTo>
                <a:lnTo>
                  <a:pt x="1723891" y="1456566"/>
                </a:lnTo>
                <a:lnTo>
                  <a:pt x="1679480" y="1476036"/>
                </a:lnTo>
                <a:lnTo>
                  <a:pt x="1633724" y="1494051"/>
                </a:lnTo>
                <a:lnTo>
                  <a:pt x="1586686" y="1510565"/>
                </a:lnTo>
                <a:lnTo>
                  <a:pt x="1538429" y="1525535"/>
                </a:lnTo>
                <a:lnTo>
                  <a:pt x="1489019" y="1538913"/>
                </a:lnTo>
                <a:lnTo>
                  <a:pt x="1438518" y="1550655"/>
                </a:lnTo>
                <a:lnTo>
                  <a:pt x="1386991" y="1560715"/>
                </a:lnTo>
                <a:lnTo>
                  <a:pt x="1334502" y="1569047"/>
                </a:lnTo>
                <a:lnTo>
                  <a:pt x="1281114" y="1575607"/>
                </a:lnTo>
                <a:lnTo>
                  <a:pt x="1226893" y="1580349"/>
                </a:lnTo>
                <a:lnTo>
                  <a:pt x="1171901" y="1583228"/>
                </a:lnTo>
                <a:lnTo>
                  <a:pt x="1116203" y="1584198"/>
                </a:lnTo>
                <a:lnTo>
                  <a:pt x="1060493" y="1583228"/>
                </a:lnTo>
                <a:lnTo>
                  <a:pt x="1005491" y="1580349"/>
                </a:lnTo>
                <a:lnTo>
                  <a:pt x="951259" y="1575607"/>
                </a:lnTo>
                <a:lnTo>
                  <a:pt x="897862" y="1569047"/>
                </a:lnTo>
                <a:lnTo>
                  <a:pt x="845365" y="1560715"/>
                </a:lnTo>
                <a:lnTo>
                  <a:pt x="793830" y="1550655"/>
                </a:lnTo>
                <a:lnTo>
                  <a:pt x="743322" y="1538913"/>
                </a:lnTo>
                <a:lnTo>
                  <a:pt x="693904" y="1525535"/>
                </a:lnTo>
                <a:lnTo>
                  <a:pt x="645641" y="1510565"/>
                </a:lnTo>
                <a:lnTo>
                  <a:pt x="598597" y="1494051"/>
                </a:lnTo>
                <a:lnTo>
                  <a:pt x="552835" y="1476036"/>
                </a:lnTo>
                <a:lnTo>
                  <a:pt x="508420" y="1456566"/>
                </a:lnTo>
                <a:lnTo>
                  <a:pt x="465415" y="1435687"/>
                </a:lnTo>
                <a:lnTo>
                  <a:pt x="423885" y="1413444"/>
                </a:lnTo>
                <a:lnTo>
                  <a:pt x="383893" y="1389883"/>
                </a:lnTo>
                <a:lnTo>
                  <a:pt x="345503" y="1365049"/>
                </a:lnTo>
                <a:lnTo>
                  <a:pt x="308780" y="1338987"/>
                </a:lnTo>
                <a:lnTo>
                  <a:pt x="273787" y="1311743"/>
                </a:lnTo>
                <a:lnTo>
                  <a:pt x="240588" y="1283362"/>
                </a:lnTo>
                <a:lnTo>
                  <a:pt x="209247" y="1253889"/>
                </a:lnTo>
                <a:lnTo>
                  <a:pt x="179828" y="1223371"/>
                </a:lnTo>
                <a:lnTo>
                  <a:pt x="152395" y="1191852"/>
                </a:lnTo>
                <a:lnTo>
                  <a:pt x="127012" y="1159378"/>
                </a:lnTo>
                <a:lnTo>
                  <a:pt x="103743" y="1125994"/>
                </a:lnTo>
                <a:lnTo>
                  <a:pt x="82652" y="1091746"/>
                </a:lnTo>
                <a:lnTo>
                  <a:pt x="63802" y="1056680"/>
                </a:lnTo>
                <a:lnTo>
                  <a:pt x="47259" y="1020839"/>
                </a:lnTo>
                <a:lnTo>
                  <a:pt x="33085" y="984271"/>
                </a:lnTo>
                <a:lnTo>
                  <a:pt x="21345" y="947020"/>
                </a:lnTo>
                <a:lnTo>
                  <a:pt x="12102" y="909132"/>
                </a:lnTo>
                <a:lnTo>
                  <a:pt x="5421" y="870652"/>
                </a:lnTo>
                <a:lnTo>
                  <a:pt x="1366" y="831626"/>
                </a:lnTo>
                <a:lnTo>
                  <a:pt x="0" y="792099"/>
                </a:lnTo>
                <a:close/>
              </a:path>
            </a:pathLst>
          </a:custGeom>
          <a:ln w="25400">
            <a:solidFill>
              <a:srgbClr val="3140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6012180" y="692657"/>
            <a:ext cx="1872614" cy="1440180"/>
          </a:xfrm>
          <a:custGeom>
            <a:avLst/>
            <a:gdLst/>
            <a:ahLst/>
            <a:cxnLst/>
            <a:rect l="l" t="t" r="r" b="b"/>
            <a:pathLst>
              <a:path w="1872615" h="1440180">
                <a:moveTo>
                  <a:pt x="936117" y="0"/>
                </a:moveTo>
                <a:lnTo>
                  <a:pt x="881111" y="1222"/>
                </a:lnTo>
                <a:lnTo>
                  <a:pt x="826943" y="4845"/>
                </a:lnTo>
                <a:lnTo>
                  <a:pt x="773700" y="10800"/>
                </a:lnTo>
                <a:lnTo>
                  <a:pt x="721469" y="19021"/>
                </a:lnTo>
                <a:lnTo>
                  <a:pt x="670339" y="29438"/>
                </a:lnTo>
                <a:lnTo>
                  <a:pt x="620397" y="41986"/>
                </a:lnTo>
                <a:lnTo>
                  <a:pt x="571732" y="56596"/>
                </a:lnTo>
                <a:lnTo>
                  <a:pt x="524430" y="73200"/>
                </a:lnTo>
                <a:lnTo>
                  <a:pt x="478580" y="91732"/>
                </a:lnTo>
                <a:lnTo>
                  <a:pt x="434269" y="112123"/>
                </a:lnTo>
                <a:lnTo>
                  <a:pt x="391586" y="134306"/>
                </a:lnTo>
                <a:lnTo>
                  <a:pt x="350617" y="158213"/>
                </a:lnTo>
                <a:lnTo>
                  <a:pt x="311452" y="183777"/>
                </a:lnTo>
                <a:lnTo>
                  <a:pt x="274177" y="210931"/>
                </a:lnTo>
                <a:lnTo>
                  <a:pt x="238880" y="239605"/>
                </a:lnTo>
                <a:lnTo>
                  <a:pt x="205650" y="269734"/>
                </a:lnTo>
                <a:lnTo>
                  <a:pt x="174573" y="301249"/>
                </a:lnTo>
                <a:lnTo>
                  <a:pt x="145738" y="334083"/>
                </a:lnTo>
                <a:lnTo>
                  <a:pt x="119233" y="368169"/>
                </a:lnTo>
                <a:lnTo>
                  <a:pt x="95145" y="403437"/>
                </a:lnTo>
                <a:lnTo>
                  <a:pt x="73562" y="439822"/>
                </a:lnTo>
                <a:lnTo>
                  <a:pt x="54572" y="477256"/>
                </a:lnTo>
                <a:lnTo>
                  <a:pt x="38263" y="515670"/>
                </a:lnTo>
                <a:lnTo>
                  <a:pt x="24722" y="554998"/>
                </a:lnTo>
                <a:lnTo>
                  <a:pt x="14038" y="595171"/>
                </a:lnTo>
                <a:lnTo>
                  <a:pt x="6297" y="636122"/>
                </a:lnTo>
                <a:lnTo>
                  <a:pt x="1589" y="677784"/>
                </a:lnTo>
                <a:lnTo>
                  <a:pt x="0" y="720089"/>
                </a:lnTo>
                <a:lnTo>
                  <a:pt x="1589" y="762407"/>
                </a:lnTo>
                <a:lnTo>
                  <a:pt x="6297" y="804080"/>
                </a:lnTo>
                <a:lnTo>
                  <a:pt x="14038" y="845041"/>
                </a:lnTo>
                <a:lnTo>
                  <a:pt x="24722" y="885221"/>
                </a:lnTo>
                <a:lnTo>
                  <a:pt x="38263" y="924555"/>
                </a:lnTo>
                <a:lnTo>
                  <a:pt x="54572" y="962974"/>
                </a:lnTo>
                <a:lnTo>
                  <a:pt x="73562" y="1000410"/>
                </a:lnTo>
                <a:lnTo>
                  <a:pt x="95145" y="1036797"/>
                </a:lnTo>
                <a:lnTo>
                  <a:pt x="119233" y="1072067"/>
                </a:lnTo>
                <a:lnTo>
                  <a:pt x="145738" y="1106152"/>
                </a:lnTo>
                <a:lnTo>
                  <a:pt x="174573" y="1138985"/>
                </a:lnTo>
                <a:lnTo>
                  <a:pt x="205650" y="1170498"/>
                </a:lnTo>
                <a:lnTo>
                  <a:pt x="238880" y="1200624"/>
                </a:lnTo>
                <a:lnTo>
                  <a:pt x="274177" y="1229296"/>
                </a:lnTo>
                <a:lnTo>
                  <a:pt x="311452" y="1256446"/>
                </a:lnTo>
                <a:lnTo>
                  <a:pt x="350617" y="1282006"/>
                </a:lnTo>
                <a:lnTo>
                  <a:pt x="391586" y="1305909"/>
                </a:lnTo>
                <a:lnTo>
                  <a:pt x="434269" y="1328087"/>
                </a:lnTo>
                <a:lnTo>
                  <a:pt x="478580" y="1348474"/>
                </a:lnTo>
                <a:lnTo>
                  <a:pt x="524430" y="1367001"/>
                </a:lnTo>
                <a:lnTo>
                  <a:pt x="571732" y="1383601"/>
                </a:lnTo>
                <a:lnTo>
                  <a:pt x="620397" y="1398207"/>
                </a:lnTo>
                <a:lnTo>
                  <a:pt x="670339" y="1410751"/>
                </a:lnTo>
                <a:lnTo>
                  <a:pt x="721469" y="1421165"/>
                </a:lnTo>
                <a:lnTo>
                  <a:pt x="773700" y="1429383"/>
                </a:lnTo>
                <a:lnTo>
                  <a:pt x="826943" y="1435336"/>
                </a:lnTo>
                <a:lnTo>
                  <a:pt x="881111" y="1438957"/>
                </a:lnTo>
                <a:lnTo>
                  <a:pt x="936117" y="1440179"/>
                </a:lnTo>
                <a:lnTo>
                  <a:pt x="991122" y="1438957"/>
                </a:lnTo>
                <a:lnTo>
                  <a:pt x="1045290" y="1435336"/>
                </a:lnTo>
                <a:lnTo>
                  <a:pt x="1098533" y="1429383"/>
                </a:lnTo>
                <a:lnTo>
                  <a:pt x="1150764" y="1421165"/>
                </a:lnTo>
                <a:lnTo>
                  <a:pt x="1201894" y="1410751"/>
                </a:lnTo>
                <a:lnTo>
                  <a:pt x="1251836" y="1398207"/>
                </a:lnTo>
                <a:lnTo>
                  <a:pt x="1300501" y="1383601"/>
                </a:lnTo>
                <a:lnTo>
                  <a:pt x="1347803" y="1367001"/>
                </a:lnTo>
                <a:lnTo>
                  <a:pt x="1393653" y="1348474"/>
                </a:lnTo>
                <a:lnTo>
                  <a:pt x="1437964" y="1328087"/>
                </a:lnTo>
                <a:lnTo>
                  <a:pt x="1480647" y="1305909"/>
                </a:lnTo>
                <a:lnTo>
                  <a:pt x="1521616" y="1282006"/>
                </a:lnTo>
                <a:lnTo>
                  <a:pt x="1560781" y="1256446"/>
                </a:lnTo>
                <a:lnTo>
                  <a:pt x="1598056" y="1229296"/>
                </a:lnTo>
                <a:lnTo>
                  <a:pt x="1633353" y="1200624"/>
                </a:lnTo>
                <a:lnTo>
                  <a:pt x="1666583" y="1170498"/>
                </a:lnTo>
                <a:lnTo>
                  <a:pt x="1697660" y="1138985"/>
                </a:lnTo>
                <a:lnTo>
                  <a:pt x="1726495" y="1106152"/>
                </a:lnTo>
                <a:lnTo>
                  <a:pt x="1753000" y="1072067"/>
                </a:lnTo>
                <a:lnTo>
                  <a:pt x="1777088" y="1036797"/>
                </a:lnTo>
                <a:lnTo>
                  <a:pt x="1798671" y="1000410"/>
                </a:lnTo>
                <a:lnTo>
                  <a:pt x="1817661" y="962974"/>
                </a:lnTo>
                <a:lnTo>
                  <a:pt x="1833970" y="924555"/>
                </a:lnTo>
                <a:lnTo>
                  <a:pt x="1847511" y="885221"/>
                </a:lnTo>
                <a:lnTo>
                  <a:pt x="1858195" y="845041"/>
                </a:lnTo>
                <a:lnTo>
                  <a:pt x="1865936" y="804080"/>
                </a:lnTo>
                <a:lnTo>
                  <a:pt x="1870644" y="762407"/>
                </a:lnTo>
                <a:lnTo>
                  <a:pt x="1872234" y="720089"/>
                </a:lnTo>
                <a:lnTo>
                  <a:pt x="1870644" y="677784"/>
                </a:lnTo>
                <a:lnTo>
                  <a:pt x="1865936" y="636122"/>
                </a:lnTo>
                <a:lnTo>
                  <a:pt x="1858195" y="595171"/>
                </a:lnTo>
                <a:lnTo>
                  <a:pt x="1847511" y="554998"/>
                </a:lnTo>
                <a:lnTo>
                  <a:pt x="1833970" y="515670"/>
                </a:lnTo>
                <a:lnTo>
                  <a:pt x="1817661" y="477256"/>
                </a:lnTo>
                <a:lnTo>
                  <a:pt x="1798671" y="439822"/>
                </a:lnTo>
                <a:lnTo>
                  <a:pt x="1777088" y="403437"/>
                </a:lnTo>
                <a:lnTo>
                  <a:pt x="1753000" y="368169"/>
                </a:lnTo>
                <a:lnTo>
                  <a:pt x="1726495" y="334083"/>
                </a:lnTo>
                <a:lnTo>
                  <a:pt x="1697660" y="301249"/>
                </a:lnTo>
                <a:lnTo>
                  <a:pt x="1666583" y="269734"/>
                </a:lnTo>
                <a:lnTo>
                  <a:pt x="1633353" y="239605"/>
                </a:lnTo>
                <a:lnTo>
                  <a:pt x="1598056" y="210931"/>
                </a:lnTo>
                <a:lnTo>
                  <a:pt x="1560781" y="183777"/>
                </a:lnTo>
                <a:lnTo>
                  <a:pt x="1521616" y="158213"/>
                </a:lnTo>
                <a:lnTo>
                  <a:pt x="1480647" y="134306"/>
                </a:lnTo>
                <a:lnTo>
                  <a:pt x="1437964" y="112123"/>
                </a:lnTo>
                <a:lnTo>
                  <a:pt x="1393653" y="91732"/>
                </a:lnTo>
                <a:lnTo>
                  <a:pt x="1347803" y="73200"/>
                </a:lnTo>
                <a:lnTo>
                  <a:pt x="1300501" y="56596"/>
                </a:lnTo>
                <a:lnTo>
                  <a:pt x="1251836" y="41986"/>
                </a:lnTo>
                <a:lnTo>
                  <a:pt x="1201894" y="29438"/>
                </a:lnTo>
                <a:lnTo>
                  <a:pt x="1150764" y="19021"/>
                </a:lnTo>
                <a:lnTo>
                  <a:pt x="1098533" y="10800"/>
                </a:lnTo>
                <a:lnTo>
                  <a:pt x="1045290" y="4845"/>
                </a:lnTo>
                <a:lnTo>
                  <a:pt x="991122" y="1222"/>
                </a:lnTo>
                <a:lnTo>
                  <a:pt x="936117" y="0"/>
                </a:lnTo>
                <a:close/>
              </a:path>
            </a:pathLst>
          </a:custGeom>
          <a:solidFill>
            <a:srgbClr val="C32C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6012180" y="692657"/>
            <a:ext cx="1872614" cy="1440180"/>
          </a:xfrm>
          <a:custGeom>
            <a:avLst/>
            <a:gdLst/>
            <a:ahLst/>
            <a:cxnLst/>
            <a:rect l="l" t="t" r="r" b="b"/>
            <a:pathLst>
              <a:path w="1872615" h="1440180">
                <a:moveTo>
                  <a:pt x="0" y="720089"/>
                </a:moveTo>
                <a:lnTo>
                  <a:pt x="1589" y="677784"/>
                </a:lnTo>
                <a:lnTo>
                  <a:pt x="6297" y="636122"/>
                </a:lnTo>
                <a:lnTo>
                  <a:pt x="14038" y="595171"/>
                </a:lnTo>
                <a:lnTo>
                  <a:pt x="24722" y="554998"/>
                </a:lnTo>
                <a:lnTo>
                  <a:pt x="38263" y="515670"/>
                </a:lnTo>
                <a:lnTo>
                  <a:pt x="54572" y="477256"/>
                </a:lnTo>
                <a:lnTo>
                  <a:pt x="73562" y="439822"/>
                </a:lnTo>
                <a:lnTo>
                  <a:pt x="95145" y="403437"/>
                </a:lnTo>
                <a:lnTo>
                  <a:pt x="119233" y="368169"/>
                </a:lnTo>
                <a:lnTo>
                  <a:pt x="145738" y="334083"/>
                </a:lnTo>
                <a:lnTo>
                  <a:pt x="174573" y="301249"/>
                </a:lnTo>
                <a:lnTo>
                  <a:pt x="205650" y="269734"/>
                </a:lnTo>
                <a:lnTo>
                  <a:pt x="238880" y="239605"/>
                </a:lnTo>
                <a:lnTo>
                  <a:pt x="274177" y="210931"/>
                </a:lnTo>
                <a:lnTo>
                  <a:pt x="311452" y="183777"/>
                </a:lnTo>
                <a:lnTo>
                  <a:pt x="350617" y="158213"/>
                </a:lnTo>
                <a:lnTo>
                  <a:pt x="391586" y="134306"/>
                </a:lnTo>
                <a:lnTo>
                  <a:pt x="434269" y="112123"/>
                </a:lnTo>
                <a:lnTo>
                  <a:pt x="478580" y="91732"/>
                </a:lnTo>
                <a:lnTo>
                  <a:pt x="524430" y="73200"/>
                </a:lnTo>
                <a:lnTo>
                  <a:pt x="571732" y="56596"/>
                </a:lnTo>
                <a:lnTo>
                  <a:pt x="620397" y="41986"/>
                </a:lnTo>
                <a:lnTo>
                  <a:pt x="670339" y="29438"/>
                </a:lnTo>
                <a:lnTo>
                  <a:pt x="721469" y="19021"/>
                </a:lnTo>
                <a:lnTo>
                  <a:pt x="773700" y="10800"/>
                </a:lnTo>
                <a:lnTo>
                  <a:pt x="826943" y="4845"/>
                </a:lnTo>
                <a:lnTo>
                  <a:pt x="881111" y="1222"/>
                </a:lnTo>
                <a:lnTo>
                  <a:pt x="936117" y="0"/>
                </a:lnTo>
                <a:lnTo>
                  <a:pt x="991122" y="1222"/>
                </a:lnTo>
                <a:lnTo>
                  <a:pt x="1045290" y="4845"/>
                </a:lnTo>
                <a:lnTo>
                  <a:pt x="1098533" y="10800"/>
                </a:lnTo>
                <a:lnTo>
                  <a:pt x="1150764" y="19021"/>
                </a:lnTo>
                <a:lnTo>
                  <a:pt x="1201894" y="29438"/>
                </a:lnTo>
                <a:lnTo>
                  <a:pt x="1251836" y="41986"/>
                </a:lnTo>
                <a:lnTo>
                  <a:pt x="1300501" y="56596"/>
                </a:lnTo>
                <a:lnTo>
                  <a:pt x="1347803" y="73200"/>
                </a:lnTo>
                <a:lnTo>
                  <a:pt x="1393653" y="91732"/>
                </a:lnTo>
                <a:lnTo>
                  <a:pt x="1437964" y="112123"/>
                </a:lnTo>
                <a:lnTo>
                  <a:pt x="1480647" y="134306"/>
                </a:lnTo>
                <a:lnTo>
                  <a:pt x="1521616" y="158213"/>
                </a:lnTo>
                <a:lnTo>
                  <a:pt x="1560781" y="183777"/>
                </a:lnTo>
                <a:lnTo>
                  <a:pt x="1598056" y="210931"/>
                </a:lnTo>
                <a:lnTo>
                  <a:pt x="1633353" y="239605"/>
                </a:lnTo>
                <a:lnTo>
                  <a:pt x="1666583" y="269734"/>
                </a:lnTo>
                <a:lnTo>
                  <a:pt x="1697660" y="301249"/>
                </a:lnTo>
                <a:lnTo>
                  <a:pt x="1726495" y="334083"/>
                </a:lnTo>
                <a:lnTo>
                  <a:pt x="1753000" y="368169"/>
                </a:lnTo>
                <a:lnTo>
                  <a:pt x="1777088" y="403437"/>
                </a:lnTo>
                <a:lnTo>
                  <a:pt x="1798671" y="439822"/>
                </a:lnTo>
                <a:lnTo>
                  <a:pt x="1817661" y="477256"/>
                </a:lnTo>
                <a:lnTo>
                  <a:pt x="1833970" y="515670"/>
                </a:lnTo>
                <a:lnTo>
                  <a:pt x="1847511" y="554998"/>
                </a:lnTo>
                <a:lnTo>
                  <a:pt x="1858195" y="595171"/>
                </a:lnTo>
                <a:lnTo>
                  <a:pt x="1865936" y="636122"/>
                </a:lnTo>
                <a:lnTo>
                  <a:pt x="1870644" y="677784"/>
                </a:lnTo>
                <a:lnTo>
                  <a:pt x="1872234" y="720089"/>
                </a:lnTo>
                <a:lnTo>
                  <a:pt x="1870644" y="762407"/>
                </a:lnTo>
                <a:lnTo>
                  <a:pt x="1865936" y="804080"/>
                </a:lnTo>
                <a:lnTo>
                  <a:pt x="1858195" y="845041"/>
                </a:lnTo>
                <a:lnTo>
                  <a:pt x="1847511" y="885221"/>
                </a:lnTo>
                <a:lnTo>
                  <a:pt x="1833970" y="924555"/>
                </a:lnTo>
                <a:lnTo>
                  <a:pt x="1817661" y="962974"/>
                </a:lnTo>
                <a:lnTo>
                  <a:pt x="1798671" y="1000410"/>
                </a:lnTo>
                <a:lnTo>
                  <a:pt x="1777088" y="1036797"/>
                </a:lnTo>
                <a:lnTo>
                  <a:pt x="1753000" y="1072067"/>
                </a:lnTo>
                <a:lnTo>
                  <a:pt x="1726495" y="1106152"/>
                </a:lnTo>
                <a:lnTo>
                  <a:pt x="1697660" y="1138985"/>
                </a:lnTo>
                <a:lnTo>
                  <a:pt x="1666583" y="1170498"/>
                </a:lnTo>
                <a:lnTo>
                  <a:pt x="1633353" y="1200624"/>
                </a:lnTo>
                <a:lnTo>
                  <a:pt x="1598056" y="1229296"/>
                </a:lnTo>
                <a:lnTo>
                  <a:pt x="1560781" y="1256446"/>
                </a:lnTo>
                <a:lnTo>
                  <a:pt x="1521616" y="1282006"/>
                </a:lnTo>
                <a:lnTo>
                  <a:pt x="1480647" y="1305909"/>
                </a:lnTo>
                <a:lnTo>
                  <a:pt x="1437964" y="1328087"/>
                </a:lnTo>
                <a:lnTo>
                  <a:pt x="1393653" y="1348474"/>
                </a:lnTo>
                <a:lnTo>
                  <a:pt x="1347803" y="1367001"/>
                </a:lnTo>
                <a:lnTo>
                  <a:pt x="1300501" y="1383601"/>
                </a:lnTo>
                <a:lnTo>
                  <a:pt x="1251836" y="1398207"/>
                </a:lnTo>
                <a:lnTo>
                  <a:pt x="1201894" y="1410751"/>
                </a:lnTo>
                <a:lnTo>
                  <a:pt x="1150764" y="1421165"/>
                </a:lnTo>
                <a:lnTo>
                  <a:pt x="1098533" y="1429383"/>
                </a:lnTo>
                <a:lnTo>
                  <a:pt x="1045290" y="1435336"/>
                </a:lnTo>
                <a:lnTo>
                  <a:pt x="991122" y="1438957"/>
                </a:lnTo>
                <a:lnTo>
                  <a:pt x="936117" y="1440179"/>
                </a:lnTo>
                <a:lnTo>
                  <a:pt x="881111" y="1438957"/>
                </a:lnTo>
                <a:lnTo>
                  <a:pt x="826943" y="1435336"/>
                </a:lnTo>
                <a:lnTo>
                  <a:pt x="773700" y="1429383"/>
                </a:lnTo>
                <a:lnTo>
                  <a:pt x="721469" y="1421165"/>
                </a:lnTo>
                <a:lnTo>
                  <a:pt x="670339" y="1410751"/>
                </a:lnTo>
                <a:lnTo>
                  <a:pt x="620397" y="1398207"/>
                </a:lnTo>
                <a:lnTo>
                  <a:pt x="571732" y="1383601"/>
                </a:lnTo>
                <a:lnTo>
                  <a:pt x="524430" y="1367001"/>
                </a:lnTo>
                <a:lnTo>
                  <a:pt x="478580" y="1348474"/>
                </a:lnTo>
                <a:lnTo>
                  <a:pt x="434269" y="1328087"/>
                </a:lnTo>
                <a:lnTo>
                  <a:pt x="391586" y="1305909"/>
                </a:lnTo>
                <a:lnTo>
                  <a:pt x="350617" y="1282006"/>
                </a:lnTo>
                <a:lnTo>
                  <a:pt x="311452" y="1256446"/>
                </a:lnTo>
                <a:lnTo>
                  <a:pt x="274177" y="1229296"/>
                </a:lnTo>
                <a:lnTo>
                  <a:pt x="238880" y="1200624"/>
                </a:lnTo>
                <a:lnTo>
                  <a:pt x="205650" y="1170498"/>
                </a:lnTo>
                <a:lnTo>
                  <a:pt x="174573" y="1138985"/>
                </a:lnTo>
                <a:lnTo>
                  <a:pt x="145738" y="1106152"/>
                </a:lnTo>
                <a:lnTo>
                  <a:pt x="119233" y="1072067"/>
                </a:lnTo>
                <a:lnTo>
                  <a:pt x="95145" y="1036797"/>
                </a:lnTo>
                <a:lnTo>
                  <a:pt x="73562" y="1000410"/>
                </a:lnTo>
                <a:lnTo>
                  <a:pt x="54572" y="962974"/>
                </a:lnTo>
                <a:lnTo>
                  <a:pt x="38263" y="924555"/>
                </a:lnTo>
                <a:lnTo>
                  <a:pt x="24722" y="885221"/>
                </a:lnTo>
                <a:lnTo>
                  <a:pt x="14038" y="845041"/>
                </a:lnTo>
                <a:lnTo>
                  <a:pt x="6297" y="804080"/>
                </a:lnTo>
                <a:lnTo>
                  <a:pt x="1589" y="762407"/>
                </a:lnTo>
                <a:lnTo>
                  <a:pt x="0" y="720089"/>
                </a:lnTo>
                <a:close/>
              </a:path>
            </a:pathLst>
          </a:custGeom>
          <a:ln w="25399">
            <a:solidFill>
              <a:srgbClr val="8F1E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655445" y="2421128"/>
            <a:ext cx="5833109" cy="11226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2/13/2023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900" b="0" i="0">
                <a:solidFill>
                  <a:srgbClr val="562213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2/13/2023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900" b="0" i="0">
                <a:solidFill>
                  <a:srgbClr val="562213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438013" y="1545158"/>
            <a:ext cx="3080384" cy="34385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2/13/2023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900" b="0" i="0">
                <a:solidFill>
                  <a:srgbClr val="562213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2/13/2023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2/13/2023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3010" y="3556"/>
            <a:ext cx="820419" cy="819785"/>
          </a:xfrm>
          <a:custGeom>
            <a:avLst/>
            <a:gdLst/>
            <a:ahLst/>
            <a:cxnLst/>
            <a:rect l="l" t="t" r="r" b="b"/>
            <a:pathLst>
              <a:path w="820419" h="819785">
                <a:moveTo>
                  <a:pt x="819949" y="0"/>
                </a:moveTo>
                <a:lnTo>
                  <a:pt x="506" y="0"/>
                </a:lnTo>
                <a:lnTo>
                  <a:pt x="0" y="819404"/>
                </a:lnTo>
                <a:lnTo>
                  <a:pt x="505" y="819404"/>
                </a:lnTo>
                <a:lnTo>
                  <a:pt x="48654" y="818012"/>
                </a:lnTo>
                <a:lnTo>
                  <a:pt x="96070" y="813890"/>
                </a:lnTo>
                <a:lnTo>
                  <a:pt x="142676" y="807114"/>
                </a:lnTo>
                <a:lnTo>
                  <a:pt x="188396" y="797760"/>
                </a:lnTo>
                <a:lnTo>
                  <a:pt x="233153" y="785906"/>
                </a:lnTo>
                <a:lnTo>
                  <a:pt x="276870" y="771629"/>
                </a:lnTo>
                <a:lnTo>
                  <a:pt x="319470" y="755005"/>
                </a:lnTo>
                <a:lnTo>
                  <a:pt x="360876" y="736111"/>
                </a:lnTo>
                <a:lnTo>
                  <a:pt x="401012" y="715024"/>
                </a:lnTo>
                <a:lnTo>
                  <a:pt x="439800" y="691821"/>
                </a:lnTo>
                <a:lnTo>
                  <a:pt x="477163" y="666580"/>
                </a:lnTo>
                <a:lnTo>
                  <a:pt x="513026" y="639376"/>
                </a:lnTo>
                <a:lnTo>
                  <a:pt x="547310" y="610287"/>
                </a:lnTo>
                <a:lnTo>
                  <a:pt x="579940" y="579389"/>
                </a:lnTo>
                <a:lnTo>
                  <a:pt x="610838" y="546760"/>
                </a:lnTo>
                <a:lnTo>
                  <a:pt x="639927" y="512477"/>
                </a:lnTo>
                <a:lnTo>
                  <a:pt x="667130" y="476615"/>
                </a:lnTo>
                <a:lnTo>
                  <a:pt x="692372" y="439253"/>
                </a:lnTo>
                <a:lnTo>
                  <a:pt x="715574" y="400467"/>
                </a:lnTo>
                <a:lnTo>
                  <a:pt x="736660" y="360334"/>
                </a:lnTo>
                <a:lnTo>
                  <a:pt x="755553" y="318930"/>
                </a:lnTo>
                <a:lnTo>
                  <a:pt x="772177" y="276333"/>
                </a:lnTo>
                <a:lnTo>
                  <a:pt x="786454" y="232620"/>
                </a:lnTo>
                <a:lnTo>
                  <a:pt x="798307" y="187868"/>
                </a:lnTo>
                <a:lnTo>
                  <a:pt x="807660" y="142152"/>
                </a:lnTo>
                <a:lnTo>
                  <a:pt x="814436" y="95551"/>
                </a:lnTo>
                <a:lnTo>
                  <a:pt x="818558" y="48141"/>
                </a:lnTo>
                <a:lnTo>
                  <a:pt x="819949" y="0"/>
                </a:lnTo>
                <a:close/>
              </a:path>
            </a:pathLst>
          </a:custGeom>
          <a:solidFill>
            <a:srgbClr val="FDF9F4">
              <a:alpha val="3294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3010" y="3556"/>
            <a:ext cx="820419" cy="819785"/>
          </a:xfrm>
          <a:custGeom>
            <a:avLst/>
            <a:gdLst/>
            <a:ahLst/>
            <a:cxnLst/>
            <a:rect l="l" t="t" r="r" b="b"/>
            <a:pathLst>
              <a:path w="820419" h="819785">
                <a:moveTo>
                  <a:pt x="819949" y="0"/>
                </a:moveTo>
                <a:lnTo>
                  <a:pt x="818558" y="48141"/>
                </a:lnTo>
                <a:lnTo>
                  <a:pt x="814436" y="95551"/>
                </a:lnTo>
                <a:lnTo>
                  <a:pt x="807660" y="142152"/>
                </a:lnTo>
                <a:lnTo>
                  <a:pt x="798307" y="187868"/>
                </a:lnTo>
                <a:lnTo>
                  <a:pt x="786454" y="232620"/>
                </a:lnTo>
                <a:lnTo>
                  <a:pt x="772177" y="276333"/>
                </a:lnTo>
                <a:lnTo>
                  <a:pt x="755553" y="318930"/>
                </a:lnTo>
                <a:lnTo>
                  <a:pt x="736660" y="360334"/>
                </a:lnTo>
                <a:lnTo>
                  <a:pt x="715574" y="400467"/>
                </a:lnTo>
                <a:lnTo>
                  <a:pt x="692372" y="439253"/>
                </a:lnTo>
                <a:lnTo>
                  <a:pt x="667130" y="476615"/>
                </a:lnTo>
                <a:lnTo>
                  <a:pt x="639927" y="512477"/>
                </a:lnTo>
                <a:lnTo>
                  <a:pt x="610838" y="546760"/>
                </a:lnTo>
                <a:lnTo>
                  <a:pt x="579940" y="579389"/>
                </a:lnTo>
                <a:lnTo>
                  <a:pt x="547310" y="610287"/>
                </a:lnTo>
                <a:lnTo>
                  <a:pt x="513026" y="639376"/>
                </a:lnTo>
                <a:lnTo>
                  <a:pt x="477163" y="666580"/>
                </a:lnTo>
                <a:lnTo>
                  <a:pt x="439800" y="691821"/>
                </a:lnTo>
                <a:lnTo>
                  <a:pt x="401012" y="715024"/>
                </a:lnTo>
                <a:lnTo>
                  <a:pt x="360876" y="736111"/>
                </a:lnTo>
                <a:lnTo>
                  <a:pt x="319470" y="755005"/>
                </a:lnTo>
                <a:lnTo>
                  <a:pt x="276870" y="771629"/>
                </a:lnTo>
                <a:lnTo>
                  <a:pt x="233153" y="785906"/>
                </a:lnTo>
                <a:lnTo>
                  <a:pt x="188396" y="797760"/>
                </a:lnTo>
                <a:lnTo>
                  <a:pt x="142676" y="807114"/>
                </a:lnTo>
                <a:lnTo>
                  <a:pt x="96070" y="813890"/>
                </a:lnTo>
                <a:lnTo>
                  <a:pt x="48654" y="818012"/>
                </a:lnTo>
                <a:lnTo>
                  <a:pt x="505" y="819404"/>
                </a:lnTo>
                <a:lnTo>
                  <a:pt x="337" y="819404"/>
                </a:lnTo>
                <a:lnTo>
                  <a:pt x="168" y="819404"/>
                </a:lnTo>
                <a:lnTo>
                  <a:pt x="0" y="819404"/>
                </a:lnTo>
                <a:lnTo>
                  <a:pt x="506" y="0"/>
                </a:lnTo>
                <a:lnTo>
                  <a:pt x="819949" y="0"/>
                </a:lnTo>
                <a:close/>
              </a:path>
            </a:pathLst>
          </a:custGeom>
          <a:ln w="12699">
            <a:solidFill>
              <a:srgbClr val="D2C3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128016" y="6095"/>
            <a:ext cx="1784604" cy="178307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168821" y="21081"/>
            <a:ext cx="1702435" cy="1702435"/>
          </a:xfrm>
          <a:custGeom>
            <a:avLst/>
            <a:gdLst/>
            <a:ahLst/>
            <a:cxnLst/>
            <a:rect l="l" t="t" r="r" b="b"/>
            <a:pathLst>
              <a:path w="1702435" h="1702435">
                <a:moveTo>
                  <a:pt x="0" y="851154"/>
                </a:moveTo>
                <a:lnTo>
                  <a:pt x="1347" y="802859"/>
                </a:lnTo>
                <a:lnTo>
                  <a:pt x="5341" y="755271"/>
                </a:lnTo>
                <a:lnTo>
                  <a:pt x="11909" y="708461"/>
                </a:lnTo>
                <a:lnTo>
                  <a:pt x="20981" y="662500"/>
                </a:lnTo>
                <a:lnTo>
                  <a:pt x="32484" y="617462"/>
                </a:lnTo>
                <a:lnTo>
                  <a:pt x="46346" y="573417"/>
                </a:lnTo>
                <a:lnTo>
                  <a:pt x="62495" y="530438"/>
                </a:lnTo>
                <a:lnTo>
                  <a:pt x="80860" y="488596"/>
                </a:lnTo>
                <a:lnTo>
                  <a:pt x="101369" y="447964"/>
                </a:lnTo>
                <a:lnTo>
                  <a:pt x="123949" y="408613"/>
                </a:lnTo>
                <a:lnTo>
                  <a:pt x="148530" y="370615"/>
                </a:lnTo>
                <a:lnTo>
                  <a:pt x="175039" y="334042"/>
                </a:lnTo>
                <a:lnTo>
                  <a:pt x="203404" y="298966"/>
                </a:lnTo>
                <a:lnTo>
                  <a:pt x="233553" y="265459"/>
                </a:lnTo>
                <a:lnTo>
                  <a:pt x="265416" y="233593"/>
                </a:lnTo>
                <a:lnTo>
                  <a:pt x="298919" y="203439"/>
                </a:lnTo>
                <a:lnTo>
                  <a:pt x="333991" y="175070"/>
                </a:lnTo>
                <a:lnTo>
                  <a:pt x="370561" y="148557"/>
                </a:lnTo>
                <a:lnTo>
                  <a:pt x="408556" y="123973"/>
                </a:lnTo>
                <a:lnTo>
                  <a:pt x="447904" y="101388"/>
                </a:lnTo>
                <a:lnTo>
                  <a:pt x="488534" y="80876"/>
                </a:lnTo>
                <a:lnTo>
                  <a:pt x="530373" y="62508"/>
                </a:lnTo>
                <a:lnTo>
                  <a:pt x="573351" y="46355"/>
                </a:lnTo>
                <a:lnTo>
                  <a:pt x="617394" y="32490"/>
                </a:lnTo>
                <a:lnTo>
                  <a:pt x="662432" y="20985"/>
                </a:lnTo>
                <a:lnTo>
                  <a:pt x="708393" y="11912"/>
                </a:lnTo>
                <a:lnTo>
                  <a:pt x="755204" y="5342"/>
                </a:lnTo>
                <a:lnTo>
                  <a:pt x="802793" y="1347"/>
                </a:lnTo>
                <a:lnTo>
                  <a:pt x="851090" y="0"/>
                </a:lnTo>
                <a:lnTo>
                  <a:pt x="899386" y="1347"/>
                </a:lnTo>
                <a:lnTo>
                  <a:pt x="946976" y="5342"/>
                </a:lnTo>
                <a:lnTo>
                  <a:pt x="993786" y="11912"/>
                </a:lnTo>
                <a:lnTo>
                  <a:pt x="1039746" y="20985"/>
                </a:lnTo>
                <a:lnTo>
                  <a:pt x="1084783" y="32490"/>
                </a:lnTo>
                <a:lnTo>
                  <a:pt x="1128825" y="46355"/>
                </a:lnTo>
                <a:lnTo>
                  <a:pt x="1171801" y="62508"/>
                </a:lnTo>
                <a:lnTo>
                  <a:pt x="1213639" y="80876"/>
                </a:lnTo>
                <a:lnTo>
                  <a:pt x="1254268" y="101388"/>
                </a:lnTo>
                <a:lnTo>
                  <a:pt x="1293614" y="123973"/>
                </a:lnTo>
                <a:lnTo>
                  <a:pt x="1331607" y="148557"/>
                </a:lnTo>
                <a:lnTo>
                  <a:pt x="1368174" y="175070"/>
                </a:lnTo>
                <a:lnTo>
                  <a:pt x="1403245" y="203439"/>
                </a:lnTo>
                <a:lnTo>
                  <a:pt x="1436746" y="233593"/>
                </a:lnTo>
                <a:lnTo>
                  <a:pt x="1468606" y="265459"/>
                </a:lnTo>
                <a:lnTo>
                  <a:pt x="1498754" y="298966"/>
                </a:lnTo>
                <a:lnTo>
                  <a:pt x="1527117" y="334042"/>
                </a:lnTo>
                <a:lnTo>
                  <a:pt x="1553624" y="370615"/>
                </a:lnTo>
                <a:lnTo>
                  <a:pt x="1578203" y="408613"/>
                </a:lnTo>
                <a:lnTo>
                  <a:pt x="1600782" y="447964"/>
                </a:lnTo>
                <a:lnTo>
                  <a:pt x="1621289" y="488596"/>
                </a:lnTo>
                <a:lnTo>
                  <a:pt x="1639653" y="530438"/>
                </a:lnTo>
                <a:lnTo>
                  <a:pt x="1655801" y="573417"/>
                </a:lnTo>
                <a:lnTo>
                  <a:pt x="1669661" y="617462"/>
                </a:lnTo>
                <a:lnTo>
                  <a:pt x="1681163" y="662500"/>
                </a:lnTo>
                <a:lnTo>
                  <a:pt x="1690234" y="708461"/>
                </a:lnTo>
                <a:lnTo>
                  <a:pt x="1696802" y="755271"/>
                </a:lnTo>
                <a:lnTo>
                  <a:pt x="1700795" y="802859"/>
                </a:lnTo>
                <a:lnTo>
                  <a:pt x="1702142" y="851154"/>
                </a:lnTo>
                <a:lnTo>
                  <a:pt x="1700795" y="899447"/>
                </a:lnTo>
                <a:lnTo>
                  <a:pt x="1696802" y="947034"/>
                </a:lnTo>
                <a:lnTo>
                  <a:pt x="1690234" y="993843"/>
                </a:lnTo>
                <a:lnTo>
                  <a:pt x="1681163" y="1039800"/>
                </a:lnTo>
                <a:lnTo>
                  <a:pt x="1669661" y="1084835"/>
                </a:lnTo>
                <a:lnTo>
                  <a:pt x="1655801" y="1128876"/>
                </a:lnTo>
                <a:lnTo>
                  <a:pt x="1639653" y="1171850"/>
                </a:lnTo>
                <a:lnTo>
                  <a:pt x="1621289" y="1213687"/>
                </a:lnTo>
                <a:lnTo>
                  <a:pt x="1600782" y="1254314"/>
                </a:lnTo>
                <a:lnTo>
                  <a:pt x="1578203" y="1293659"/>
                </a:lnTo>
                <a:lnTo>
                  <a:pt x="1553624" y="1331651"/>
                </a:lnTo>
                <a:lnTo>
                  <a:pt x="1527117" y="1368218"/>
                </a:lnTo>
                <a:lnTo>
                  <a:pt x="1498754" y="1403287"/>
                </a:lnTo>
                <a:lnTo>
                  <a:pt x="1468606" y="1436788"/>
                </a:lnTo>
                <a:lnTo>
                  <a:pt x="1436746" y="1468647"/>
                </a:lnTo>
                <a:lnTo>
                  <a:pt x="1403245" y="1498795"/>
                </a:lnTo>
                <a:lnTo>
                  <a:pt x="1368174" y="1527157"/>
                </a:lnTo>
                <a:lnTo>
                  <a:pt x="1331607" y="1553664"/>
                </a:lnTo>
                <a:lnTo>
                  <a:pt x="1293614" y="1578242"/>
                </a:lnTo>
                <a:lnTo>
                  <a:pt x="1254268" y="1600821"/>
                </a:lnTo>
                <a:lnTo>
                  <a:pt x="1213639" y="1621328"/>
                </a:lnTo>
                <a:lnTo>
                  <a:pt x="1171801" y="1639691"/>
                </a:lnTo>
                <a:lnTo>
                  <a:pt x="1128825" y="1655839"/>
                </a:lnTo>
                <a:lnTo>
                  <a:pt x="1084783" y="1669700"/>
                </a:lnTo>
                <a:lnTo>
                  <a:pt x="1039746" y="1681201"/>
                </a:lnTo>
                <a:lnTo>
                  <a:pt x="993786" y="1690272"/>
                </a:lnTo>
                <a:lnTo>
                  <a:pt x="946976" y="1696840"/>
                </a:lnTo>
                <a:lnTo>
                  <a:pt x="899386" y="1700833"/>
                </a:lnTo>
                <a:lnTo>
                  <a:pt x="851090" y="1702181"/>
                </a:lnTo>
                <a:lnTo>
                  <a:pt x="802793" y="1700833"/>
                </a:lnTo>
                <a:lnTo>
                  <a:pt x="755204" y="1696840"/>
                </a:lnTo>
                <a:lnTo>
                  <a:pt x="708393" y="1690272"/>
                </a:lnTo>
                <a:lnTo>
                  <a:pt x="662432" y="1681201"/>
                </a:lnTo>
                <a:lnTo>
                  <a:pt x="617394" y="1669700"/>
                </a:lnTo>
                <a:lnTo>
                  <a:pt x="573351" y="1655839"/>
                </a:lnTo>
                <a:lnTo>
                  <a:pt x="530373" y="1639691"/>
                </a:lnTo>
                <a:lnTo>
                  <a:pt x="488534" y="1621328"/>
                </a:lnTo>
                <a:lnTo>
                  <a:pt x="447904" y="1600821"/>
                </a:lnTo>
                <a:lnTo>
                  <a:pt x="408556" y="1578242"/>
                </a:lnTo>
                <a:lnTo>
                  <a:pt x="370561" y="1553664"/>
                </a:lnTo>
                <a:lnTo>
                  <a:pt x="333991" y="1527157"/>
                </a:lnTo>
                <a:lnTo>
                  <a:pt x="298919" y="1498795"/>
                </a:lnTo>
                <a:lnTo>
                  <a:pt x="265416" y="1468647"/>
                </a:lnTo>
                <a:lnTo>
                  <a:pt x="233553" y="1436788"/>
                </a:lnTo>
                <a:lnTo>
                  <a:pt x="203404" y="1403287"/>
                </a:lnTo>
                <a:lnTo>
                  <a:pt x="175039" y="1368218"/>
                </a:lnTo>
                <a:lnTo>
                  <a:pt x="148530" y="1331651"/>
                </a:lnTo>
                <a:lnTo>
                  <a:pt x="123949" y="1293659"/>
                </a:lnTo>
                <a:lnTo>
                  <a:pt x="101369" y="1254314"/>
                </a:lnTo>
                <a:lnTo>
                  <a:pt x="80860" y="1213687"/>
                </a:lnTo>
                <a:lnTo>
                  <a:pt x="62495" y="1171850"/>
                </a:lnTo>
                <a:lnTo>
                  <a:pt x="46346" y="1128876"/>
                </a:lnTo>
                <a:lnTo>
                  <a:pt x="32484" y="1084835"/>
                </a:lnTo>
                <a:lnTo>
                  <a:pt x="20981" y="1039800"/>
                </a:lnTo>
                <a:lnTo>
                  <a:pt x="11909" y="993843"/>
                </a:lnTo>
                <a:lnTo>
                  <a:pt x="5341" y="947034"/>
                </a:lnTo>
                <a:lnTo>
                  <a:pt x="1347" y="899447"/>
                </a:lnTo>
                <a:lnTo>
                  <a:pt x="0" y="851154"/>
                </a:lnTo>
                <a:close/>
              </a:path>
            </a:pathLst>
          </a:custGeom>
          <a:ln w="27305">
            <a:solidFill>
              <a:srgbClr val="FFF6D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169164" y="1043939"/>
            <a:ext cx="1159764" cy="115366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187318" y="1050633"/>
            <a:ext cx="1116813" cy="111153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187318" y="1050633"/>
            <a:ext cx="1116965" cy="1111885"/>
          </a:xfrm>
          <a:custGeom>
            <a:avLst/>
            <a:gdLst/>
            <a:ahLst/>
            <a:cxnLst/>
            <a:rect l="l" t="t" r="r" b="b"/>
            <a:pathLst>
              <a:path w="1116965" h="1111885">
                <a:moveTo>
                  <a:pt x="118497" y="204634"/>
                </a:moveTo>
                <a:lnTo>
                  <a:pt x="149786" y="168741"/>
                </a:lnTo>
                <a:lnTo>
                  <a:pt x="183516" y="136234"/>
                </a:lnTo>
                <a:lnTo>
                  <a:pt x="219451" y="107137"/>
                </a:lnTo>
                <a:lnTo>
                  <a:pt x="257356" y="81474"/>
                </a:lnTo>
                <a:lnTo>
                  <a:pt x="296996" y="59270"/>
                </a:lnTo>
                <a:lnTo>
                  <a:pt x="338136" y="40547"/>
                </a:lnTo>
                <a:lnTo>
                  <a:pt x="380539" y="25331"/>
                </a:lnTo>
                <a:lnTo>
                  <a:pt x="423971" y="13644"/>
                </a:lnTo>
                <a:lnTo>
                  <a:pt x="468197" y="5510"/>
                </a:lnTo>
                <a:lnTo>
                  <a:pt x="512980" y="954"/>
                </a:lnTo>
                <a:lnTo>
                  <a:pt x="558087" y="0"/>
                </a:lnTo>
                <a:lnTo>
                  <a:pt x="603281" y="2670"/>
                </a:lnTo>
                <a:lnTo>
                  <a:pt x="648328" y="8990"/>
                </a:lnTo>
                <a:lnTo>
                  <a:pt x="692991" y="18983"/>
                </a:lnTo>
                <a:lnTo>
                  <a:pt x="737036" y="32672"/>
                </a:lnTo>
                <a:lnTo>
                  <a:pt x="780228" y="50083"/>
                </a:lnTo>
                <a:lnTo>
                  <a:pt x="822331" y="71238"/>
                </a:lnTo>
                <a:lnTo>
                  <a:pt x="863109" y="96162"/>
                </a:lnTo>
                <a:lnTo>
                  <a:pt x="902328" y="124878"/>
                </a:lnTo>
                <a:lnTo>
                  <a:pt x="939023" y="156757"/>
                </a:lnTo>
                <a:lnTo>
                  <a:pt x="972366" y="190998"/>
                </a:lnTo>
                <a:lnTo>
                  <a:pt x="1002326" y="227366"/>
                </a:lnTo>
                <a:lnTo>
                  <a:pt x="1028875" y="265625"/>
                </a:lnTo>
                <a:lnTo>
                  <a:pt x="1051985" y="305541"/>
                </a:lnTo>
                <a:lnTo>
                  <a:pt x="1071627" y="346879"/>
                </a:lnTo>
                <a:lnTo>
                  <a:pt x="1087772" y="389404"/>
                </a:lnTo>
                <a:lnTo>
                  <a:pt x="1100392" y="432881"/>
                </a:lnTo>
                <a:lnTo>
                  <a:pt x="1109458" y="477076"/>
                </a:lnTo>
                <a:lnTo>
                  <a:pt x="1114941" y="521754"/>
                </a:lnTo>
                <a:lnTo>
                  <a:pt x="1116813" y="566679"/>
                </a:lnTo>
                <a:lnTo>
                  <a:pt x="1115045" y="611617"/>
                </a:lnTo>
                <a:lnTo>
                  <a:pt x="1109608" y="656333"/>
                </a:lnTo>
                <a:lnTo>
                  <a:pt x="1100474" y="700593"/>
                </a:lnTo>
                <a:lnTo>
                  <a:pt x="1087614" y="744160"/>
                </a:lnTo>
                <a:lnTo>
                  <a:pt x="1070999" y="786801"/>
                </a:lnTo>
                <a:lnTo>
                  <a:pt x="1050601" y="828281"/>
                </a:lnTo>
                <a:lnTo>
                  <a:pt x="1026391" y="868365"/>
                </a:lnTo>
                <a:lnTo>
                  <a:pt x="998340" y="906817"/>
                </a:lnTo>
                <a:lnTo>
                  <a:pt x="967050" y="942711"/>
                </a:lnTo>
                <a:lnTo>
                  <a:pt x="933321" y="975221"/>
                </a:lnTo>
                <a:lnTo>
                  <a:pt x="897386" y="1004323"/>
                </a:lnTo>
                <a:lnTo>
                  <a:pt x="859481" y="1029991"/>
                </a:lnTo>
                <a:lnTo>
                  <a:pt x="819842" y="1052203"/>
                </a:lnTo>
                <a:lnTo>
                  <a:pt x="778703" y="1070934"/>
                </a:lnTo>
                <a:lnTo>
                  <a:pt x="736301" y="1086160"/>
                </a:lnTo>
                <a:lnTo>
                  <a:pt x="692869" y="1097856"/>
                </a:lnTo>
                <a:lnTo>
                  <a:pt x="648644" y="1105999"/>
                </a:lnTo>
                <a:lnTo>
                  <a:pt x="603861" y="1110565"/>
                </a:lnTo>
                <a:lnTo>
                  <a:pt x="558755" y="1111530"/>
                </a:lnTo>
                <a:lnTo>
                  <a:pt x="513561" y="1108869"/>
                </a:lnTo>
                <a:lnTo>
                  <a:pt x="468514" y="1102558"/>
                </a:lnTo>
                <a:lnTo>
                  <a:pt x="423851" y="1092574"/>
                </a:lnTo>
                <a:lnTo>
                  <a:pt x="379805" y="1078891"/>
                </a:lnTo>
                <a:lnTo>
                  <a:pt x="336613" y="1061487"/>
                </a:lnTo>
                <a:lnTo>
                  <a:pt x="294509" y="1040336"/>
                </a:lnTo>
                <a:lnTo>
                  <a:pt x="253729" y="1015415"/>
                </a:lnTo>
                <a:lnTo>
                  <a:pt x="214509" y="986700"/>
                </a:lnTo>
                <a:lnTo>
                  <a:pt x="177813" y="954821"/>
                </a:lnTo>
                <a:lnTo>
                  <a:pt x="144469" y="920580"/>
                </a:lnTo>
                <a:lnTo>
                  <a:pt x="114507" y="884212"/>
                </a:lnTo>
                <a:lnTo>
                  <a:pt x="87955" y="845952"/>
                </a:lnTo>
                <a:lnTo>
                  <a:pt x="64843" y="806035"/>
                </a:lnTo>
                <a:lnTo>
                  <a:pt x="45198" y="764695"/>
                </a:lnTo>
                <a:lnTo>
                  <a:pt x="29050" y="722168"/>
                </a:lnTo>
                <a:lnTo>
                  <a:pt x="16427" y="678687"/>
                </a:lnTo>
                <a:lnTo>
                  <a:pt x="7358" y="634488"/>
                </a:lnTo>
                <a:lnTo>
                  <a:pt x="1873" y="589806"/>
                </a:lnTo>
                <a:lnTo>
                  <a:pt x="0" y="544874"/>
                </a:lnTo>
                <a:lnTo>
                  <a:pt x="1767" y="499929"/>
                </a:lnTo>
                <a:lnTo>
                  <a:pt x="7203" y="455204"/>
                </a:lnTo>
                <a:lnTo>
                  <a:pt x="16338" y="410935"/>
                </a:lnTo>
                <a:lnTo>
                  <a:pt x="29201" y="367355"/>
                </a:lnTo>
                <a:lnTo>
                  <a:pt x="45819" y="324701"/>
                </a:lnTo>
                <a:lnTo>
                  <a:pt x="66221" y="283206"/>
                </a:lnTo>
                <a:lnTo>
                  <a:pt x="90438" y="243105"/>
                </a:lnTo>
                <a:lnTo>
                  <a:pt x="118497" y="204634"/>
                </a:lnTo>
                <a:close/>
              </a:path>
              <a:path w="1116965" h="1111885">
                <a:moveTo>
                  <a:pt x="220478" y="286041"/>
                </a:moveTo>
                <a:lnTo>
                  <a:pt x="193857" y="323455"/>
                </a:lnTo>
                <a:lnTo>
                  <a:pt x="171956" y="362810"/>
                </a:lnTo>
                <a:lnTo>
                  <a:pt x="154731" y="403741"/>
                </a:lnTo>
                <a:lnTo>
                  <a:pt x="142134" y="445881"/>
                </a:lnTo>
                <a:lnTo>
                  <a:pt x="134120" y="488865"/>
                </a:lnTo>
                <a:lnTo>
                  <a:pt x="130642" y="532328"/>
                </a:lnTo>
                <a:lnTo>
                  <a:pt x="131656" y="575903"/>
                </a:lnTo>
                <a:lnTo>
                  <a:pt x="137113" y="619227"/>
                </a:lnTo>
                <a:lnTo>
                  <a:pt x="146970" y="661933"/>
                </a:lnTo>
                <a:lnTo>
                  <a:pt x="161179" y="703655"/>
                </a:lnTo>
                <a:lnTo>
                  <a:pt x="179695" y="744028"/>
                </a:lnTo>
                <a:lnTo>
                  <a:pt x="202471" y="782686"/>
                </a:lnTo>
                <a:lnTo>
                  <a:pt x="229462" y="819265"/>
                </a:lnTo>
                <a:lnTo>
                  <a:pt x="260621" y="853397"/>
                </a:lnTo>
                <a:lnTo>
                  <a:pt x="295903" y="884719"/>
                </a:lnTo>
                <a:lnTo>
                  <a:pt x="334266" y="912179"/>
                </a:lnTo>
                <a:lnTo>
                  <a:pt x="374454" y="934995"/>
                </a:lnTo>
                <a:lnTo>
                  <a:pt x="416101" y="953204"/>
                </a:lnTo>
                <a:lnTo>
                  <a:pt x="458842" y="966841"/>
                </a:lnTo>
                <a:lnTo>
                  <a:pt x="502309" y="975943"/>
                </a:lnTo>
                <a:lnTo>
                  <a:pt x="546136" y="980546"/>
                </a:lnTo>
                <a:lnTo>
                  <a:pt x="589958" y="980687"/>
                </a:lnTo>
                <a:lnTo>
                  <a:pt x="633407" y="976403"/>
                </a:lnTo>
                <a:lnTo>
                  <a:pt x="676118" y="967728"/>
                </a:lnTo>
                <a:lnTo>
                  <a:pt x="717723" y="954701"/>
                </a:lnTo>
                <a:lnTo>
                  <a:pt x="757858" y="937356"/>
                </a:lnTo>
                <a:lnTo>
                  <a:pt x="796155" y="915731"/>
                </a:lnTo>
                <a:lnTo>
                  <a:pt x="832249" y="889862"/>
                </a:lnTo>
                <a:lnTo>
                  <a:pt x="865772" y="859785"/>
                </a:lnTo>
                <a:lnTo>
                  <a:pt x="896359" y="825537"/>
                </a:lnTo>
                <a:lnTo>
                  <a:pt x="922982" y="788101"/>
                </a:lnTo>
                <a:lnTo>
                  <a:pt x="944884" y="748730"/>
                </a:lnTo>
                <a:lnTo>
                  <a:pt x="962112" y="707789"/>
                </a:lnTo>
                <a:lnTo>
                  <a:pt x="974710" y="665643"/>
                </a:lnTo>
                <a:lnTo>
                  <a:pt x="982725" y="622657"/>
                </a:lnTo>
                <a:lnTo>
                  <a:pt x="986204" y="579196"/>
                </a:lnTo>
                <a:lnTo>
                  <a:pt x="985192" y="535624"/>
                </a:lnTo>
                <a:lnTo>
                  <a:pt x="979734" y="492307"/>
                </a:lnTo>
                <a:lnTo>
                  <a:pt x="969878" y="449609"/>
                </a:lnTo>
                <a:lnTo>
                  <a:pt x="955670" y="407895"/>
                </a:lnTo>
                <a:lnTo>
                  <a:pt x="937154" y="367530"/>
                </a:lnTo>
                <a:lnTo>
                  <a:pt x="914378" y="328880"/>
                </a:lnTo>
                <a:lnTo>
                  <a:pt x="887387" y="292308"/>
                </a:lnTo>
                <a:lnTo>
                  <a:pt x="856228" y="258179"/>
                </a:lnTo>
                <a:lnTo>
                  <a:pt x="820946" y="226859"/>
                </a:lnTo>
                <a:lnTo>
                  <a:pt x="782581" y="199399"/>
                </a:lnTo>
                <a:lnTo>
                  <a:pt x="742391" y="176583"/>
                </a:lnTo>
                <a:lnTo>
                  <a:pt x="700742" y="158375"/>
                </a:lnTo>
                <a:lnTo>
                  <a:pt x="658000" y="144737"/>
                </a:lnTo>
                <a:lnTo>
                  <a:pt x="614531" y="135635"/>
                </a:lnTo>
                <a:lnTo>
                  <a:pt x="570703" y="131032"/>
                </a:lnTo>
                <a:lnTo>
                  <a:pt x="526880" y="130891"/>
                </a:lnTo>
                <a:lnTo>
                  <a:pt x="483431" y="135175"/>
                </a:lnTo>
                <a:lnTo>
                  <a:pt x="440719" y="143850"/>
                </a:lnTo>
                <a:lnTo>
                  <a:pt x="399113" y="156877"/>
                </a:lnTo>
                <a:lnTo>
                  <a:pt x="358979" y="174222"/>
                </a:lnTo>
                <a:lnTo>
                  <a:pt x="320681" y="195847"/>
                </a:lnTo>
                <a:lnTo>
                  <a:pt x="284588" y="221716"/>
                </a:lnTo>
                <a:lnTo>
                  <a:pt x="251064" y="251793"/>
                </a:lnTo>
                <a:lnTo>
                  <a:pt x="220478" y="286041"/>
                </a:lnTo>
                <a:close/>
              </a:path>
            </a:pathLst>
          </a:custGeom>
          <a:ln w="12700">
            <a:solidFill>
              <a:srgbClr val="C6B7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1012875" y="0"/>
            <a:ext cx="8131175" cy="6858000"/>
          </a:xfrm>
          <a:custGeom>
            <a:avLst/>
            <a:gdLst/>
            <a:ahLst/>
            <a:cxnLst/>
            <a:rect l="l" t="t" r="r" b="b"/>
            <a:pathLst>
              <a:path w="8131175" h="6858000">
                <a:moveTo>
                  <a:pt x="8131175" y="0"/>
                </a:moveTo>
                <a:lnTo>
                  <a:pt x="0" y="0"/>
                </a:lnTo>
                <a:lnTo>
                  <a:pt x="0" y="6858000"/>
                </a:lnTo>
                <a:lnTo>
                  <a:pt x="8131175" y="6858000"/>
                </a:lnTo>
                <a:lnTo>
                  <a:pt x="813117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935735" y="0"/>
            <a:ext cx="155447" cy="685799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g object 26"/>
          <p:cNvSpPr/>
          <p:nvPr/>
        </p:nvSpPr>
        <p:spPr>
          <a:xfrm>
            <a:off x="1014984" y="0"/>
            <a:ext cx="73660" cy="6858000"/>
          </a:xfrm>
          <a:custGeom>
            <a:avLst/>
            <a:gdLst/>
            <a:ahLst/>
            <a:cxnLst/>
            <a:rect l="l" t="t" r="r" b="b"/>
            <a:pathLst>
              <a:path w="73659" h="6858000">
                <a:moveTo>
                  <a:pt x="73152" y="0"/>
                </a:moveTo>
                <a:lnTo>
                  <a:pt x="0" y="0"/>
                </a:lnTo>
                <a:lnTo>
                  <a:pt x="0" y="6858000"/>
                </a:lnTo>
                <a:lnTo>
                  <a:pt x="73152" y="6858000"/>
                </a:lnTo>
                <a:lnTo>
                  <a:pt x="7315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99592" y="220802"/>
            <a:ext cx="8544814" cy="12147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900" b="0" i="0">
                <a:solidFill>
                  <a:srgbClr val="562213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596897" y="1410970"/>
            <a:ext cx="7249159" cy="45078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2/13/2023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18" Type="http://schemas.openxmlformats.org/officeDocument/2006/relationships/image" Target="../media/image22.png"/><Relationship Id="rId3" Type="http://schemas.openxmlformats.org/officeDocument/2006/relationships/image" Target="../media/image3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" Type="http://schemas.openxmlformats.org/officeDocument/2006/relationships/image" Target="../media/image2.png"/><Relationship Id="rId16" Type="http://schemas.openxmlformats.org/officeDocument/2006/relationships/image" Target="../media/image20.png"/><Relationship Id="rId20" Type="http://schemas.openxmlformats.org/officeDocument/2006/relationships/image" Target="../media/image2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5.png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19" Type="http://schemas.openxmlformats.org/officeDocument/2006/relationships/image" Target="../media/image23.png"/><Relationship Id="rId4" Type="http://schemas.openxmlformats.org/officeDocument/2006/relationships/image" Target="../media/image4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2.jpg"/><Relationship Id="rId5" Type="http://schemas.openxmlformats.org/officeDocument/2006/relationships/image" Target="../media/image31.png"/><Relationship Id="rId4" Type="http://schemas.openxmlformats.org/officeDocument/2006/relationships/image" Target="../media/image30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g"/><Relationship Id="rId4" Type="http://schemas.openxmlformats.org/officeDocument/2006/relationships/image" Target="../media/image35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0.jp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5.png"/><Relationship Id="rId7" Type="http://schemas.openxmlformats.org/officeDocument/2006/relationships/image" Target="../media/image4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1371600" y="2743200"/>
            <a:ext cx="7467600" cy="960519"/>
          </a:xfrm>
          <a:prstGeom prst="rect">
            <a:avLst/>
          </a:prstGeom>
        </p:spPr>
        <p:txBody>
          <a:bodyPr vert="horz" wrap="square" lIns="0" tIns="1282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10"/>
              </a:spcBef>
            </a:pPr>
            <a:r>
              <a:rPr lang="tr-TR" sz="5400" spc="-585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VERİMLİ  DERS  </a:t>
            </a:r>
            <a:r>
              <a:rPr sz="5400" spc="16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ÇALIŞMA</a:t>
            </a:r>
            <a:endParaRPr sz="5400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159380" y="2514600"/>
            <a:ext cx="5692140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200" spc="509" dirty="0">
                <a:solidFill>
                  <a:srgbClr val="2A6C7C"/>
                </a:solidFill>
                <a:latin typeface="Trebuchet MS"/>
                <a:cs typeface="Trebuchet MS"/>
              </a:rPr>
              <a:t>M</a:t>
            </a:r>
            <a:r>
              <a:rPr sz="7200" spc="605" dirty="0">
                <a:solidFill>
                  <a:srgbClr val="2A6C7C"/>
                </a:solidFill>
                <a:latin typeface="Trebuchet MS"/>
                <a:cs typeface="Trebuchet MS"/>
              </a:rPr>
              <a:t>O</a:t>
            </a:r>
            <a:r>
              <a:rPr sz="7200" spc="150" dirty="0">
                <a:solidFill>
                  <a:srgbClr val="2A6C7C"/>
                </a:solidFill>
                <a:latin typeface="Trebuchet MS"/>
                <a:cs typeface="Trebuchet MS"/>
              </a:rPr>
              <a:t>T</a:t>
            </a:r>
            <a:r>
              <a:rPr lang="tr-TR" sz="7200" spc="150" dirty="0">
                <a:solidFill>
                  <a:srgbClr val="2A6C7C"/>
                </a:solidFill>
                <a:latin typeface="Trebuchet MS"/>
                <a:cs typeface="Trebuchet MS"/>
              </a:rPr>
              <a:t>İVASYON</a:t>
            </a:r>
            <a:endParaRPr sz="7200" dirty="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499097" y="1293114"/>
            <a:ext cx="9004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114" dirty="0">
                <a:latin typeface="Trebuchet MS"/>
                <a:cs typeface="Trebuchet MS"/>
              </a:rPr>
              <a:t>ARZ</a:t>
            </a:r>
            <a:r>
              <a:rPr sz="1800" spc="60" dirty="0">
                <a:latin typeface="Trebuchet MS"/>
                <a:cs typeface="Trebuchet MS"/>
              </a:rPr>
              <a:t>ULU</a:t>
            </a:r>
            <a:endParaRPr sz="1800" dirty="0">
              <a:latin typeface="Trebuchet MS"/>
              <a:cs typeface="Trebuchet MS"/>
            </a:endParaRPr>
          </a:p>
        </p:txBody>
      </p:sp>
      <p:sp>
        <p:nvSpPr>
          <p:cNvPr id="6" name="object 5"/>
          <p:cNvSpPr txBox="1"/>
          <p:nvPr/>
        </p:nvSpPr>
        <p:spPr>
          <a:xfrm>
            <a:off x="1828800" y="1212006"/>
            <a:ext cx="9004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tr-TR" sz="1800" spc="114" dirty="0">
                <a:latin typeface="Trebuchet MS"/>
                <a:cs typeface="Trebuchet MS"/>
              </a:rPr>
              <a:t>GÜÇLÜ</a:t>
            </a:r>
            <a:endParaRPr sz="1800" dirty="0">
              <a:latin typeface="Trebuchet MS"/>
              <a:cs typeface="Trebuchet MS"/>
            </a:endParaRPr>
          </a:p>
        </p:txBody>
      </p:sp>
      <p:sp>
        <p:nvSpPr>
          <p:cNvPr id="7" name="object 5"/>
          <p:cNvSpPr txBox="1"/>
          <p:nvPr/>
        </p:nvSpPr>
        <p:spPr>
          <a:xfrm>
            <a:off x="3962400" y="4488434"/>
            <a:ext cx="9004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tr-TR" spc="114" dirty="0">
                <a:latin typeface="Trebuchet MS"/>
                <a:cs typeface="Trebuchet MS"/>
              </a:rPr>
              <a:t>İSTEKLİ</a:t>
            </a:r>
            <a:endParaRPr sz="180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3486" y="0"/>
            <a:ext cx="9147810" cy="6861175"/>
            <a:chOff x="-3339" y="0"/>
            <a:chExt cx="9147810" cy="6861175"/>
          </a:xfrm>
        </p:grpSpPr>
        <p:sp>
          <p:nvSpPr>
            <p:cNvPr id="3" name="object 3"/>
            <p:cNvSpPr/>
            <p:nvPr/>
          </p:nvSpPr>
          <p:spPr>
            <a:xfrm>
              <a:off x="3010" y="3556"/>
              <a:ext cx="820419" cy="819785"/>
            </a:xfrm>
            <a:custGeom>
              <a:avLst/>
              <a:gdLst/>
              <a:ahLst/>
              <a:cxnLst/>
              <a:rect l="l" t="t" r="r" b="b"/>
              <a:pathLst>
                <a:path w="820419" h="819785">
                  <a:moveTo>
                    <a:pt x="819949" y="0"/>
                  </a:moveTo>
                  <a:lnTo>
                    <a:pt x="506" y="0"/>
                  </a:lnTo>
                  <a:lnTo>
                    <a:pt x="0" y="819404"/>
                  </a:lnTo>
                  <a:lnTo>
                    <a:pt x="505" y="819404"/>
                  </a:lnTo>
                  <a:lnTo>
                    <a:pt x="48654" y="818012"/>
                  </a:lnTo>
                  <a:lnTo>
                    <a:pt x="96070" y="813890"/>
                  </a:lnTo>
                  <a:lnTo>
                    <a:pt x="142676" y="807114"/>
                  </a:lnTo>
                  <a:lnTo>
                    <a:pt x="188396" y="797760"/>
                  </a:lnTo>
                  <a:lnTo>
                    <a:pt x="233153" y="785906"/>
                  </a:lnTo>
                  <a:lnTo>
                    <a:pt x="276870" y="771629"/>
                  </a:lnTo>
                  <a:lnTo>
                    <a:pt x="319470" y="755005"/>
                  </a:lnTo>
                  <a:lnTo>
                    <a:pt x="360876" y="736111"/>
                  </a:lnTo>
                  <a:lnTo>
                    <a:pt x="401012" y="715024"/>
                  </a:lnTo>
                  <a:lnTo>
                    <a:pt x="439800" y="691821"/>
                  </a:lnTo>
                  <a:lnTo>
                    <a:pt x="477163" y="666580"/>
                  </a:lnTo>
                  <a:lnTo>
                    <a:pt x="513026" y="639376"/>
                  </a:lnTo>
                  <a:lnTo>
                    <a:pt x="547310" y="610287"/>
                  </a:lnTo>
                  <a:lnTo>
                    <a:pt x="579940" y="579389"/>
                  </a:lnTo>
                  <a:lnTo>
                    <a:pt x="610838" y="546760"/>
                  </a:lnTo>
                  <a:lnTo>
                    <a:pt x="639927" y="512477"/>
                  </a:lnTo>
                  <a:lnTo>
                    <a:pt x="667130" y="476615"/>
                  </a:lnTo>
                  <a:lnTo>
                    <a:pt x="692372" y="439253"/>
                  </a:lnTo>
                  <a:lnTo>
                    <a:pt x="715574" y="400467"/>
                  </a:lnTo>
                  <a:lnTo>
                    <a:pt x="736660" y="360334"/>
                  </a:lnTo>
                  <a:lnTo>
                    <a:pt x="755553" y="318930"/>
                  </a:lnTo>
                  <a:lnTo>
                    <a:pt x="772177" y="276333"/>
                  </a:lnTo>
                  <a:lnTo>
                    <a:pt x="786454" y="232620"/>
                  </a:lnTo>
                  <a:lnTo>
                    <a:pt x="798307" y="187868"/>
                  </a:lnTo>
                  <a:lnTo>
                    <a:pt x="807660" y="142152"/>
                  </a:lnTo>
                  <a:lnTo>
                    <a:pt x="814436" y="95551"/>
                  </a:lnTo>
                  <a:lnTo>
                    <a:pt x="818558" y="48141"/>
                  </a:lnTo>
                  <a:lnTo>
                    <a:pt x="819949" y="0"/>
                  </a:lnTo>
                  <a:close/>
                </a:path>
              </a:pathLst>
            </a:custGeom>
            <a:solidFill>
              <a:srgbClr val="FDF9F4">
                <a:alpha val="3294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010" y="3556"/>
              <a:ext cx="820419" cy="819785"/>
            </a:xfrm>
            <a:custGeom>
              <a:avLst/>
              <a:gdLst/>
              <a:ahLst/>
              <a:cxnLst/>
              <a:rect l="l" t="t" r="r" b="b"/>
              <a:pathLst>
                <a:path w="820419" h="819785">
                  <a:moveTo>
                    <a:pt x="819949" y="0"/>
                  </a:moveTo>
                  <a:lnTo>
                    <a:pt x="818558" y="48141"/>
                  </a:lnTo>
                  <a:lnTo>
                    <a:pt x="814436" y="95551"/>
                  </a:lnTo>
                  <a:lnTo>
                    <a:pt x="807660" y="142152"/>
                  </a:lnTo>
                  <a:lnTo>
                    <a:pt x="798307" y="187868"/>
                  </a:lnTo>
                  <a:lnTo>
                    <a:pt x="786454" y="232620"/>
                  </a:lnTo>
                  <a:lnTo>
                    <a:pt x="772177" y="276333"/>
                  </a:lnTo>
                  <a:lnTo>
                    <a:pt x="755553" y="318930"/>
                  </a:lnTo>
                  <a:lnTo>
                    <a:pt x="736660" y="360334"/>
                  </a:lnTo>
                  <a:lnTo>
                    <a:pt x="715574" y="400467"/>
                  </a:lnTo>
                  <a:lnTo>
                    <a:pt x="692372" y="439253"/>
                  </a:lnTo>
                  <a:lnTo>
                    <a:pt x="667130" y="476615"/>
                  </a:lnTo>
                  <a:lnTo>
                    <a:pt x="639927" y="512477"/>
                  </a:lnTo>
                  <a:lnTo>
                    <a:pt x="610838" y="546760"/>
                  </a:lnTo>
                  <a:lnTo>
                    <a:pt x="579940" y="579389"/>
                  </a:lnTo>
                  <a:lnTo>
                    <a:pt x="547310" y="610287"/>
                  </a:lnTo>
                  <a:lnTo>
                    <a:pt x="513026" y="639376"/>
                  </a:lnTo>
                  <a:lnTo>
                    <a:pt x="477163" y="666580"/>
                  </a:lnTo>
                  <a:lnTo>
                    <a:pt x="439800" y="691821"/>
                  </a:lnTo>
                  <a:lnTo>
                    <a:pt x="401012" y="715024"/>
                  </a:lnTo>
                  <a:lnTo>
                    <a:pt x="360876" y="736111"/>
                  </a:lnTo>
                  <a:lnTo>
                    <a:pt x="319470" y="755005"/>
                  </a:lnTo>
                  <a:lnTo>
                    <a:pt x="276870" y="771629"/>
                  </a:lnTo>
                  <a:lnTo>
                    <a:pt x="233153" y="785906"/>
                  </a:lnTo>
                  <a:lnTo>
                    <a:pt x="188396" y="797760"/>
                  </a:lnTo>
                  <a:lnTo>
                    <a:pt x="142676" y="807114"/>
                  </a:lnTo>
                  <a:lnTo>
                    <a:pt x="96070" y="813890"/>
                  </a:lnTo>
                  <a:lnTo>
                    <a:pt x="48654" y="818012"/>
                  </a:lnTo>
                  <a:lnTo>
                    <a:pt x="505" y="819404"/>
                  </a:lnTo>
                  <a:lnTo>
                    <a:pt x="337" y="819404"/>
                  </a:lnTo>
                  <a:lnTo>
                    <a:pt x="168" y="819404"/>
                  </a:lnTo>
                  <a:lnTo>
                    <a:pt x="0" y="819404"/>
                  </a:lnTo>
                  <a:lnTo>
                    <a:pt x="506" y="0"/>
                  </a:lnTo>
                  <a:lnTo>
                    <a:pt x="819949" y="0"/>
                  </a:lnTo>
                  <a:close/>
                </a:path>
              </a:pathLst>
            </a:custGeom>
            <a:ln w="12699">
              <a:solidFill>
                <a:srgbClr val="D2C3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28016" y="6095"/>
              <a:ext cx="1784604" cy="178307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68821" y="21081"/>
              <a:ext cx="1702435" cy="1702435"/>
            </a:xfrm>
            <a:custGeom>
              <a:avLst/>
              <a:gdLst/>
              <a:ahLst/>
              <a:cxnLst/>
              <a:rect l="l" t="t" r="r" b="b"/>
              <a:pathLst>
                <a:path w="1702435" h="1702435">
                  <a:moveTo>
                    <a:pt x="0" y="851154"/>
                  </a:moveTo>
                  <a:lnTo>
                    <a:pt x="1347" y="802859"/>
                  </a:lnTo>
                  <a:lnTo>
                    <a:pt x="5341" y="755271"/>
                  </a:lnTo>
                  <a:lnTo>
                    <a:pt x="11909" y="708461"/>
                  </a:lnTo>
                  <a:lnTo>
                    <a:pt x="20981" y="662500"/>
                  </a:lnTo>
                  <a:lnTo>
                    <a:pt x="32484" y="617462"/>
                  </a:lnTo>
                  <a:lnTo>
                    <a:pt x="46346" y="573417"/>
                  </a:lnTo>
                  <a:lnTo>
                    <a:pt x="62495" y="530438"/>
                  </a:lnTo>
                  <a:lnTo>
                    <a:pt x="80860" y="488596"/>
                  </a:lnTo>
                  <a:lnTo>
                    <a:pt x="101369" y="447964"/>
                  </a:lnTo>
                  <a:lnTo>
                    <a:pt x="123949" y="408613"/>
                  </a:lnTo>
                  <a:lnTo>
                    <a:pt x="148530" y="370615"/>
                  </a:lnTo>
                  <a:lnTo>
                    <a:pt x="175039" y="334042"/>
                  </a:lnTo>
                  <a:lnTo>
                    <a:pt x="203404" y="298966"/>
                  </a:lnTo>
                  <a:lnTo>
                    <a:pt x="233553" y="265459"/>
                  </a:lnTo>
                  <a:lnTo>
                    <a:pt x="265416" y="233593"/>
                  </a:lnTo>
                  <a:lnTo>
                    <a:pt x="298919" y="203439"/>
                  </a:lnTo>
                  <a:lnTo>
                    <a:pt x="333991" y="175070"/>
                  </a:lnTo>
                  <a:lnTo>
                    <a:pt x="370561" y="148557"/>
                  </a:lnTo>
                  <a:lnTo>
                    <a:pt x="408556" y="123973"/>
                  </a:lnTo>
                  <a:lnTo>
                    <a:pt x="447904" y="101388"/>
                  </a:lnTo>
                  <a:lnTo>
                    <a:pt x="488534" y="80876"/>
                  </a:lnTo>
                  <a:lnTo>
                    <a:pt x="530373" y="62508"/>
                  </a:lnTo>
                  <a:lnTo>
                    <a:pt x="573351" y="46355"/>
                  </a:lnTo>
                  <a:lnTo>
                    <a:pt x="617394" y="32490"/>
                  </a:lnTo>
                  <a:lnTo>
                    <a:pt x="662432" y="20985"/>
                  </a:lnTo>
                  <a:lnTo>
                    <a:pt x="708393" y="11912"/>
                  </a:lnTo>
                  <a:lnTo>
                    <a:pt x="755204" y="5342"/>
                  </a:lnTo>
                  <a:lnTo>
                    <a:pt x="802793" y="1347"/>
                  </a:lnTo>
                  <a:lnTo>
                    <a:pt x="851090" y="0"/>
                  </a:lnTo>
                  <a:lnTo>
                    <a:pt x="899386" y="1347"/>
                  </a:lnTo>
                  <a:lnTo>
                    <a:pt x="946976" y="5342"/>
                  </a:lnTo>
                  <a:lnTo>
                    <a:pt x="993786" y="11912"/>
                  </a:lnTo>
                  <a:lnTo>
                    <a:pt x="1039746" y="20985"/>
                  </a:lnTo>
                  <a:lnTo>
                    <a:pt x="1084783" y="32490"/>
                  </a:lnTo>
                  <a:lnTo>
                    <a:pt x="1128825" y="46355"/>
                  </a:lnTo>
                  <a:lnTo>
                    <a:pt x="1171801" y="62508"/>
                  </a:lnTo>
                  <a:lnTo>
                    <a:pt x="1213639" y="80876"/>
                  </a:lnTo>
                  <a:lnTo>
                    <a:pt x="1254268" y="101388"/>
                  </a:lnTo>
                  <a:lnTo>
                    <a:pt x="1293614" y="123973"/>
                  </a:lnTo>
                  <a:lnTo>
                    <a:pt x="1331607" y="148557"/>
                  </a:lnTo>
                  <a:lnTo>
                    <a:pt x="1368174" y="175070"/>
                  </a:lnTo>
                  <a:lnTo>
                    <a:pt x="1403245" y="203439"/>
                  </a:lnTo>
                  <a:lnTo>
                    <a:pt x="1436746" y="233593"/>
                  </a:lnTo>
                  <a:lnTo>
                    <a:pt x="1468606" y="265459"/>
                  </a:lnTo>
                  <a:lnTo>
                    <a:pt x="1498754" y="298966"/>
                  </a:lnTo>
                  <a:lnTo>
                    <a:pt x="1527117" y="334042"/>
                  </a:lnTo>
                  <a:lnTo>
                    <a:pt x="1553624" y="370615"/>
                  </a:lnTo>
                  <a:lnTo>
                    <a:pt x="1578203" y="408613"/>
                  </a:lnTo>
                  <a:lnTo>
                    <a:pt x="1600782" y="447964"/>
                  </a:lnTo>
                  <a:lnTo>
                    <a:pt x="1621289" y="488596"/>
                  </a:lnTo>
                  <a:lnTo>
                    <a:pt x="1639653" y="530438"/>
                  </a:lnTo>
                  <a:lnTo>
                    <a:pt x="1655801" y="573417"/>
                  </a:lnTo>
                  <a:lnTo>
                    <a:pt x="1669661" y="617462"/>
                  </a:lnTo>
                  <a:lnTo>
                    <a:pt x="1681163" y="662500"/>
                  </a:lnTo>
                  <a:lnTo>
                    <a:pt x="1690234" y="708461"/>
                  </a:lnTo>
                  <a:lnTo>
                    <a:pt x="1696802" y="755271"/>
                  </a:lnTo>
                  <a:lnTo>
                    <a:pt x="1700795" y="802859"/>
                  </a:lnTo>
                  <a:lnTo>
                    <a:pt x="1702142" y="851154"/>
                  </a:lnTo>
                  <a:lnTo>
                    <a:pt x="1700795" y="899447"/>
                  </a:lnTo>
                  <a:lnTo>
                    <a:pt x="1696802" y="947034"/>
                  </a:lnTo>
                  <a:lnTo>
                    <a:pt x="1690234" y="993843"/>
                  </a:lnTo>
                  <a:lnTo>
                    <a:pt x="1681163" y="1039800"/>
                  </a:lnTo>
                  <a:lnTo>
                    <a:pt x="1669661" y="1084835"/>
                  </a:lnTo>
                  <a:lnTo>
                    <a:pt x="1655801" y="1128876"/>
                  </a:lnTo>
                  <a:lnTo>
                    <a:pt x="1639653" y="1171850"/>
                  </a:lnTo>
                  <a:lnTo>
                    <a:pt x="1621289" y="1213687"/>
                  </a:lnTo>
                  <a:lnTo>
                    <a:pt x="1600782" y="1254314"/>
                  </a:lnTo>
                  <a:lnTo>
                    <a:pt x="1578203" y="1293659"/>
                  </a:lnTo>
                  <a:lnTo>
                    <a:pt x="1553624" y="1331651"/>
                  </a:lnTo>
                  <a:lnTo>
                    <a:pt x="1527117" y="1368218"/>
                  </a:lnTo>
                  <a:lnTo>
                    <a:pt x="1498754" y="1403287"/>
                  </a:lnTo>
                  <a:lnTo>
                    <a:pt x="1468606" y="1436788"/>
                  </a:lnTo>
                  <a:lnTo>
                    <a:pt x="1436746" y="1468647"/>
                  </a:lnTo>
                  <a:lnTo>
                    <a:pt x="1403245" y="1498795"/>
                  </a:lnTo>
                  <a:lnTo>
                    <a:pt x="1368174" y="1527157"/>
                  </a:lnTo>
                  <a:lnTo>
                    <a:pt x="1331607" y="1553664"/>
                  </a:lnTo>
                  <a:lnTo>
                    <a:pt x="1293614" y="1578242"/>
                  </a:lnTo>
                  <a:lnTo>
                    <a:pt x="1254268" y="1600821"/>
                  </a:lnTo>
                  <a:lnTo>
                    <a:pt x="1213639" y="1621328"/>
                  </a:lnTo>
                  <a:lnTo>
                    <a:pt x="1171801" y="1639691"/>
                  </a:lnTo>
                  <a:lnTo>
                    <a:pt x="1128825" y="1655839"/>
                  </a:lnTo>
                  <a:lnTo>
                    <a:pt x="1084783" y="1669700"/>
                  </a:lnTo>
                  <a:lnTo>
                    <a:pt x="1039746" y="1681201"/>
                  </a:lnTo>
                  <a:lnTo>
                    <a:pt x="993786" y="1690272"/>
                  </a:lnTo>
                  <a:lnTo>
                    <a:pt x="946976" y="1696840"/>
                  </a:lnTo>
                  <a:lnTo>
                    <a:pt x="899386" y="1700833"/>
                  </a:lnTo>
                  <a:lnTo>
                    <a:pt x="851090" y="1702181"/>
                  </a:lnTo>
                  <a:lnTo>
                    <a:pt x="802793" y="1700833"/>
                  </a:lnTo>
                  <a:lnTo>
                    <a:pt x="755204" y="1696840"/>
                  </a:lnTo>
                  <a:lnTo>
                    <a:pt x="708393" y="1690272"/>
                  </a:lnTo>
                  <a:lnTo>
                    <a:pt x="662432" y="1681201"/>
                  </a:lnTo>
                  <a:lnTo>
                    <a:pt x="617394" y="1669700"/>
                  </a:lnTo>
                  <a:lnTo>
                    <a:pt x="573351" y="1655839"/>
                  </a:lnTo>
                  <a:lnTo>
                    <a:pt x="530373" y="1639691"/>
                  </a:lnTo>
                  <a:lnTo>
                    <a:pt x="488534" y="1621328"/>
                  </a:lnTo>
                  <a:lnTo>
                    <a:pt x="447904" y="1600821"/>
                  </a:lnTo>
                  <a:lnTo>
                    <a:pt x="408556" y="1578242"/>
                  </a:lnTo>
                  <a:lnTo>
                    <a:pt x="370561" y="1553664"/>
                  </a:lnTo>
                  <a:lnTo>
                    <a:pt x="333991" y="1527157"/>
                  </a:lnTo>
                  <a:lnTo>
                    <a:pt x="298919" y="1498795"/>
                  </a:lnTo>
                  <a:lnTo>
                    <a:pt x="265416" y="1468647"/>
                  </a:lnTo>
                  <a:lnTo>
                    <a:pt x="233553" y="1436788"/>
                  </a:lnTo>
                  <a:lnTo>
                    <a:pt x="203404" y="1403287"/>
                  </a:lnTo>
                  <a:lnTo>
                    <a:pt x="175039" y="1368218"/>
                  </a:lnTo>
                  <a:lnTo>
                    <a:pt x="148530" y="1331651"/>
                  </a:lnTo>
                  <a:lnTo>
                    <a:pt x="123949" y="1293659"/>
                  </a:lnTo>
                  <a:lnTo>
                    <a:pt x="101369" y="1254314"/>
                  </a:lnTo>
                  <a:lnTo>
                    <a:pt x="80860" y="1213687"/>
                  </a:lnTo>
                  <a:lnTo>
                    <a:pt x="62495" y="1171850"/>
                  </a:lnTo>
                  <a:lnTo>
                    <a:pt x="46346" y="1128876"/>
                  </a:lnTo>
                  <a:lnTo>
                    <a:pt x="32484" y="1084835"/>
                  </a:lnTo>
                  <a:lnTo>
                    <a:pt x="20981" y="1039800"/>
                  </a:lnTo>
                  <a:lnTo>
                    <a:pt x="11909" y="993843"/>
                  </a:lnTo>
                  <a:lnTo>
                    <a:pt x="5341" y="947034"/>
                  </a:lnTo>
                  <a:lnTo>
                    <a:pt x="1347" y="899447"/>
                  </a:lnTo>
                  <a:lnTo>
                    <a:pt x="0" y="851154"/>
                  </a:lnTo>
                  <a:close/>
                </a:path>
              </a:pathLst>
            </a:custGeom>
            <a:ln w="27305">
              <a:solidFill>
                <a:srgbClr val="FFF6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69164" y="1043939"/>
              <a:ext cx="1159764" cy="115366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87318" y="1050633"/>
              <a:ext cx="1116813" cy="111153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87318" y="1050633"/>
              <a:ext cx="1116965" cy="1111885"/>
            </a:xfrm>
            <a:custGeom>
              <a:avLst/>
              <a:gdLst/>
              <a:ahLst/>
              <a:cxnLst/>
              <a:rect l="l" t="t" r="r" b="b"/>
              <a:pathLst>
                <a:path w="1116965" h="1111885">
                  <a:moveTo>
                    <a:pt x="118497" y="204634"/>
                  </a:moveTo>
                  <a:lnTo>
                    <a:pt x="149786" y="168741"/>
                  </a:lnTo>
                  <a:lnTo>
                    <a:pt x="183516" y="136234"/>
                  </a:lnTo>
                  <a:lnTo>
                    <a:pt x="219451" y="107137"/>
                  </a:lnTo>
                  <a:lnTo>
                    <a:pt x="257356" y="81474"/>
                  </a:lnTo>
                  <a:lnTo>
                    <a:pt x="296996" y="59270"/>
                  </a:lnTo>
                  <a:lnTo>
                    <a:pt x="338136" y="40547"/>
                  </a:lnTo>
                  <a:lnTo>
                    <a:pt x="380539" y="25331"/>
                  </a:lnTo>
                  <a:lnTo>
                    <a:pt x="423971" y="13644"/>
                  </a:lnTo>
                  <a:lnTo>
                    <a:pt x="468197" y="5510"/>
                  </a:lnTo>
                  <a:lnTo>
                    <a:pt x="512980" y="954"/>
                  </a:lnTo>
                  <a:lnTo>
                    <a:pt x="558087" y="0"/>
                  </a:lnTo>
                  <a:lnTo>
                    <a:pt x="603281" y="2670"/>
                  </a:lnTo>
                  <a:lnTo>
                    <a:pt x="648328" y="8990"/>
                  </a:lnTo>
                  <a:lnTo>
                    <a:pt x="692991" y="18983"/>
                  </a:lnTo>
                  <a:lnTo>
                    <a:pt x="737036" y="32672"/>
                  </a:lnTo>
                  <a:lnTo>
                    <a:pt x="780228" y="50083"/>
                  </a:lnTo>
                  <a:lnTo>
                    <a:pt x="822331" y="71238"/>
                  </a:lnTo>
                  <a:lnTo>
                    <a:pt x="863109" y="96162"/>
                  </a:lnTo>
                  <a:lnTo>
                    <a:pt x="902328" y="124878"/>
                  </a:lnTo>
                  <a:lnTo>
                    <a:pt x="939023" y="156757"/>
                  </a:lnTo>
                  <a:lnTo>
                    <a:pt x="972366" y="190998"/>
                  </a:lnTo>
                  <a:lnTo>
                    <a:pt x="1002326" y="227366"/>
                  </a:lnTo>
                  <a:lnTo>
                    <a:pt x="1028875" y="265625"/>
                  </a:lnTo>
                  <a:lnTo>
                    <a:pt x="1051985" y="305541"/>
                  </a:lnTo>
                  <a:lnTo>
                    <a:pt x="1071627" y="346879"/>
                  </a:lnTo>
                  <a:lnTo>
                    <a:pt x="1087772" y="389404"/>
                  </a:lnTo>
                  <a:lnTo>
                    <a:pt x="1100392" y="432881"/>
                  </a:lnTo>
                  <a:lnTo>
                    <a:pt x="1109458" y="477076"/>
                  </a:lnTo>
                  <a:lnTo>
                    <a:pt x="1114941" y="521754"/>
                  </a:lnTo>
                  <a:lnTo>
                    <a:pt x="1116813" y="566679"/>
                  </a:lnTo>
                  <a:lnTo>
                    <a:pt x="1115045" y="611617"/>
                  </a:lnTo>
                  <a:lnTo>
                    <a:pt x="1109608" y="656333"/>
                  </a:lnTo>
                  <a:lnTo>
                    <a:pt x="1100474" y="700593"/>
                  </a:lnTo>
                  <a:lnTo>
                    <a:pt x="1087614" y="744160"/>
                  </a:lnTo>
                  <a:lnTo>
                    <a:pt x="1070999" y="786801"/>
                  </a:lnTo>
                  <a:lnTo>
                    <a:pt x="1050601" y="828281"/>
                  </a:lnTo>
                  <a:lnTo>
                    <a:pt x="1026391" y="868365"/>
                  </a:lnTo>
                  <a:lnTo>
                    <a:pt x="998340" y="906817"/>
                  </a:lnTo>
                  <a:lnTo>
                    <a:pt x="967050" y="942711"/>
                  </a:lnTo>
                  <a:lnTo>
                    <a:pt x="933321" y="975221"/>
                  </a:lnTo>
                  <a:lnTo>
                    <a:pt x="897386" y="1004323"/>
                  </a:lnTo>
                  <a:lnTo>
                    <a:pt x="859481" y="1029991"/>
                  </a:lnTo>
                  <a:lnTo>
                    <a:pt x="819842" y="1052203"/>
                  </a:lnTo>
                  <a:lnTo>
                    <a:pt x="778703" y="1070934"/>
                  </a:lnTo>
                  <a:lnTo>
                    <a:pt x="736301" y="1086160"/>
                  </a:lnTo>
                  <a:lnTo>
                    <a:pt x="692869" y="1097856"/>
                  </a:lnTo>
                  <a:lnTo>
                    <a:pt x="648644" y="1105999"/>
                  </a:lnTo>
                  <a:lnTo>
                    <a:pt x="603861" y="1110565"/>
                  </a:lnTo>
                  <a:lnTo>
                    <a:pt x="558755" y="1111530"/>
                  </a:lnTo>
                  <a:lnTo>
                    <a:pt x="513561" y="1108869"/>
                  </a:lnTo>
                  <a:lnTo>
                    <a:pt x="468514" y="1102558"/>
                  </a:lnTo>
                  <a:lnTo>
                    <a:pt x="423851" y="1092574"/>
                  </a:lnTo>
                  <a:lnTo>
                    <a:pt x="379805" y="1078891"/>
                  </a:lnTo>
                  <a:lnTo>
                    <a:pt x="336613" y="1061487"/>
                  </a:lnTo>
                  <a:lnTo>
                    <a:pt x="294509" y="1040336"/>
                  </a:lnTo>
                  <a:lnTo>
                    <a:pt x="253729" y="1015415"/>
                  </a:lnTo>
                  <a:lnTo>
                    <a:pt x="214509" y="986700"/>
                  </a:lnTo>
                  <a:lnTo>
                    <a:pt x="177813" y="954821"/>
                  </a:lnTo>
                  <a:lnTo>
                    <a:pt x="144469" y="920580"/>
                  </a:lnTo>
                  <a:lnTo>
                    <a:pt x="114507" y="884212"/>
                  </a:lnTo>
                  <a:lnTo>
                    <a:pt x="87955" y="845952"/>
                  </a:lnTo>
                  <a:lnTo>
                    <a:pt x="64843" y="806035"/>
                  </a:lnTo>
                  <a:lnTo>
                    <a:pt x="45198" y="764695"/>
                  </a:lnTo>
                  <a:lnTo>
                    <a:pt x="29050" y="722168"/>
                  </a:lnTo>
                  <a:lnTo>
                    <a:pt x="16427" y="678687"/>
                  </a:lnTo>
                  <a:lnTo>
                    <a:pt x="7358" y="634488"/>
                  </a:lnTo>
                  <a:lnTo>
                    <a:pt x="1873" y="589806"/>
                  </a:lnTo>
                  <a:lnTo>
                    <a:pt x="0" y="544874"/>
                  </a:lnTo>
                  <a:lnTo>
                    <a:pt x="1767" y="499929"/>
                  </a:lnTo>
                  <a:lnTo>
                    <a:pt x="7203" y="455204"/>
                  </a:lnTo>
                  <a:lnTo>
                    <a:pt x="16338" y="410935"/>
                  </a:lnTo>
                  <a:lnTo>
                    <a:pt x="29201" y="367355"/>
                  </a:lnTo>
                  <a:lnTo>
                    <a:pt x="45819" y="324701"/>
                  </a:lnTo>
                  <a:lnTo>
                    <a:pt x="66221" y="283206"/>
                  </a:lnTo>
                  <a:lnTo>
                    <a:pt x="90438" y="243105"/>
                  </a:lnTo>
                  <a:lnTo>
                    <a:pt x="118497" y="204634"/>
                  </a:lnTo>
                  <a:close/>
                </a:path>
                <a:path w="1116965" h="1111885">
                  <a:moveTo>
                    <a:pt x="220478" y="286041"/>
                  </a:moveTo>
                  <a:lnTo>
                    <a:pt x="193857" y="323455"/>
                  </a:lnTo>
                  <a:lnTo>
                    <a:pt x="171956" y="362810"/>
                  </a:lnTo>
                  <a:lnTo>
                    <a:pt x="154731" y="403741"/>
                  </a:lnTo>
                  <a:lnTo>
                    <a:pt x="142134" y="445881"/>
                  </a:lnTo>
                  <a:lnTo>
                    <a:pt x="134120" y="488865"/>
                  </a:lnTo>
                  <a:lnTo>
                    <a:pt x="130642" y="532328"/>
                  </a:lnTo>
                  <a:lnTo>
                    <a:pt x="131656" y="575903"/>
                  </a:lnTo>
                  <a:lnTo>
                    <a:pt x="137113" y="619227"/>
                  </a:lnTo>
                  <a:lnTo>
                    <a:pt x="146970" y="661933"/>
                  </a:lnTo>
                  <a:lnTo>
                    <a:pt x="161179" y="703655"/>
                  </a:lnTo>
                  <a:lnTo>
                    <a:pt x="179695" y="744028"/>
                  </a:lnTo>
                  <a:lnTo>
                    <a:pt x="202471" y="782686"/>
                  </a:lnTo>
                  <a:lnTo>
                    <a:pt x="229462" y="819265"/>
                  </a:lnTo>
                  <a:lnTo>
                    <a:pt x="260621" y="853397"/>
                  </a:lnTo>
                  <a:lnTo>
                    <a:pt x="295903" y="884719"/>
                  </a:lnTo>
                  <a:lnTo>
                    <a:pt x="334266" y="912179"/>
                  </a:lnTo>
                  <a:lnTo>
                    <a:pt x="374454" y="934995"/>
                  </a:lnTo>
                  <a:lnTo>
                    <a:pt x="416101" y="953204"/>
                  </a:lnTo>
                  <a:lnTo>
                    <a:pt x="458842" y="966841"/>
                  </a:lnTo>
                  <a:lnTo>
                    <a:pt x="502309" y="975943"/>
                  </a:lnTo>
                  <a:lnTo>
                    <a:pt x="546136" y="980546"/>
                  </a:lnTo>
                  <a:lnTo>
                    <a:pt x="589958" y="980687"/>
                  </a:lnTo>
                  <a:lnTo>
                    <a:pt x="633407" y="976403"/>
                  </a:lnTo>
                  <a:lnTo>
                    <a:pt x="676118" y="967728"/>
                  </a:lnTo>
                  <a:lnTo>
                    <a:pt x="717723" y="954701"/>
                  </a:lnTo>
                  <a:lnTo>
                    <a:pt x="757858" y="937356"/>
                  </a:lnTo>
                  <a:lnTo>
                    <a:pt x="796155" y="915731"/>
                  </a:lnTo>
                  <a:lnTo>
                    <a:pt x="832249" y="889862"/>
                  </a:lnTo>
                  <a:lnTo>
                    <a:pt x="865772" y="859785"/>
                  </a:lnTo>
                  <a:lnTo>
                    <a:pt x="896359" y="825537"/>
                  </a:lnTo>
                  <a:lnTo>
                    <a:pt x="922982" y="788101"/>
                  </a:lnTo>
                  <a:lnTo>
                    <a:pt x="944884" y="748730"/>
                  </a:lnTo>
                  <a:lnTo>
                    <a:pt x="962112" y="707789"/>
                  </a:lnTo>
                  <a:lnTo>
                    <a:pt x="974710" y="665643"/>
                  </a:lnTo>
                  <a:lnTo>
                    <a:pt x="982725" y="622657"/>
                  </a:lnTo>
                  <a:lnTo>
                    <a:pt x="986204" y="579196"/>
                  </a:lnTo>
                  <a:lnTo>
                    <a:pt x="985192" y="535624"/>
                  </a:lnTo>
                  <a:lnTo>
                    <a:pt x="979734" y="492307"/>
                  </a:lnTo>
                  <a:lnTo>
                    <a:pt x="969878" y="449609"/>
                  </a:lnTo>
                  <a:lnTo>
                    <a:pt x="955670" y="407895"/>
                  </a:lnTo>
                  <a:lnTo>
                    <a:pt x="937154" y="367530"/>
                  </a:lnTo>
                  <a:lnTo>
                    <a:pt x="914378" y="328880"/>
                  </a:lnTo>
                  <a:lnTo>
                    <a:pt x="887387" y="292308"/>
                  </a:lnTo>
                  <a:lnTo>
                    <a:pt x="856228" y="258179"/>
                  </a:lnTo>
                  <a:lnTo>
                    <a:pt x="820946" y="226859"/>
                  </a:lnTo>
                  <a:lnTo>
                    <a:pt x="782581" y="199399"/>
                  </a:lnTo>
                  <a:lnTo>
                    <a:pt x="742391" y="176583"/>
                  </a:lnTo>
                  <a:lnTo>
                    <a:pt x="700742" y="158375"/>
                  </a:lnTo>
                  <a:lnTo>
                    <a:pt x="658000" y="144737"/>
                  </a:lnTo>
                  <a:lnTo>
                    <a:pt x="614531" y="135635"/>
                  </a:lnTo>
                  <a:lnTo>
                    <a:pt x="570703" y="131032"/>
                  </a:lnTo>
                  <a:lnTo>
                    <a:pt x="526880" y="130891"/>
                  </a:lnTo>
                  <a:lnTo>
                    <a:pt x="483431" y="135175"/>
                  </a:lnTo>
                  <a:lnTo>
                    <a:pt x="440719" y="143850"/>
                  </a:lnTo>
                  <a:lnTo>
                    <a:pt x="399113" y="156877"/>
                  </a:lnTo>
                  <a:lnTo>
                    <a:pt x="358979" y="174222"/>
                  </a:lnTo>
                  <a:lnTo>
                    <a:pt x="320681" y="195847"/>
                  </a:lnTo>
                  <a:lnTo>
                    <a:pt x="284588" y="221716"/>
                  </a:lnTo>
                  <a:lnTo>
                    <a:pt x="251064" y="251793"/>
                  </a:lnTo>
                  <a:lnTo>
                    <a:pt x="220478" y="286041"/>
                  </a:lnTo>
                  <a:close/>
                </a:path>
              </a:pathLst>
            </a:custGeom>
            <a:ln w="12700">
              <a:solidFill>
                <a:srgbClr val="C6B79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012875" y="0"/>
              <a:ext cx="8131175" cy="6858000"/>
            </a:xfrm>
            <a:custGeom>
              <a:avLst/>
              <a:gdLst/>
              <a:ahLst/>
              <a:cxnLst/>
              <a:rect l="l" t="t" r="r" b="b"/>
              <a:pathLst>
                <a:path w="8131175" h="6858000">
                  <a:moveTo>
                    <a:pt x="8131175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8131175" y="6858000"/>
                  </a:lnTo>
                  <a:lnTo>
                    <a:pt x="813117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935735" y="0"/>
              <a:ext cx="155447" cy="685799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014984" y="0"/>
              <a:ext cx="73660" cy="6858000"/>
            </a:xfrm>
            <a:custGeom>
              <a:avLst/>
              <a:gdLst/>
              <a:ahLst/>
              <a:cxnLst/>
              <a:rect l="l" t="t" r="r" b="b"/>
              <a:pathLst>
                <a:path w="73659" h="6858000">
                  <a:moveTo>
                    <a:pt x="73152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73152" y="6858000"/>
                  </a:lnTo>
                  <a:lnTo>
                    <a:pt x="7315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63879" y="784860"/>
              <a:ext cx="5443728" cy="893063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>
                <a:solidFill>
                  <a:srgbClr val="C00000"/>
                </a:solidFill>
              </a:endParaRPr>
            </a:p>
          </p:txBody>
        </p:sp>
        <p:sp>
          <p:nvSpPr>
            <p:cNvPr id="14" name="object 14"/>
            <p:cNvSpPr/>
            <p:nvPr/>
          </p:nvSpPr>
          <p:spPr>
            <a:xfrm>
              <a:off x="5276087" y="778764"/>
              <a:ext cx="1155191" cy="89916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699760" y="784860"/>
              <a:ext cx="2974847" cy="893063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885443" y="1434083"/>
              <a:ext cx="882395" cy="899160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036320" y="1440180"/>
              <a:ext cx="1310640" cy="89306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615440" y="1434083"/>
              <a:ext cx="882396" cy="899160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766316" y="1440180"/>
              <a:ext cx="4187952" cy="893063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5222748" y="1434083"/>
              <a:ext cx="882396" cy="899160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448299" y="1440180"/>
              <a:ext cx="2903220" cy="893063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720596" y="2095500"/>
              <a:ext cx="5795772" cy="893063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424940" y="2750820"/>
              <a:ext cx="5632704" cy="893063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6326123" y="2744723"/>
              <a:ext cx="882396" cy="899159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6476999" y="2750820"/>
              <a:ext cx="1060703" cy="893063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6806184" y="2750820"/>
              <a:ext cx="850392" cy="893063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388619" y="3400044"/>
              <a:ext cx="882396" cy="899159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539496" y="3406140"/>
              <a:ext cx="8307324" cy="893063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606551" y="4061459"/>
              <a:ext cx="6871716" cy="893063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6746748" y="4055364"/>
              <a:ext cx="882396" cy="899160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6897624" y="4061459"/>
              <a:ext cx="1426464" cy="893063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7592567" y="4055364"/>
              <a:ext cx="882396" cy="899160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2424684" y="4716779"/>
              <a:ext cx="4232148" cy="893063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1252663" y="427809"/>
            <a:ext cx="779081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270" dirty="0"/>
              <a:t>KEY</a:t>
            </a:r>
            <a:r>
              <a:rPr lang="tr-TR" sz="2800" spc="-270" dirty="0">
                <a:latin typeface="Arial"/>
                <a:cs typeface="Arial"/>
              </a:rPr>
              <a:t>İ</a:t>
            </a:r>
            <a:r>
              <a:rPr sz="2800" spc="-270" dirty="0"/>
              <a:t>F </a:t>
            </a:r>
            <a:r>
              <a:rPr sz="2800" spc="140" dirty="0"/>
              <a:t>ALARAK </a:t>
            </a:r>
            <a:r>
              <a:rPr sz="2800" spc="114" dirty="0"/>
              <a:t>ÇALIŞMAK </a:t>
            </a:r>
            <a:r>
              <a:rPr lang="tr-TR" sz="2800" spc="-530" dirty="0">
                <a:latin typeface="Arial"/>
                <a:cs typeface="Arial"/>
              </a:rPr>
              <a:t>İÇİ</a:t>
            </a:r>
            <a:r>
              <a:rPr sz="2800" spc="-530" dirty="0"/>
              <a:t>N </a:t>
            </a:r>
            <a:r>
              <a:rPr sz="2800" spc="35" dirty="0"/>
              <a:t>=HAYAL</a:t>
            </a:r>
            <a:r>
              <a:rPr sz="2800" spc="-390" dirty="0"/>
              <a:t> </a:t>
            </a:r>
            <a:r>
              <a:rPr sz="2800" spc="180" dirty="0"/>
              <a:t>KURMAK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021181" y="1337310"/>
            <a:ext cx="3533140" cy="131953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56515" marR="5080" indent="-44450">
              <a:lnSpc>
                <a:spcPts val="3470"/>
              </a:lnSpc>
              <a:spcBef>
                <a:spcPts val="120"/>
              </a:spcBef>
              <a:tabLst>
                <a:tab pos="520065" algn="l"/>
              </a:tabLst>
            </a:pPr>
            <a:r>
              <a:rPr sz="2550" spc="-665" dirty="0">
                <a:solidFill>
                  <a:srgbClr val="3891A7"/>
                </a:solidFill>
                <a:latin typeface="Arial"/>
                <a:cs typeface="Arial"/>
              </a:rPr>
              <a:t>	</a:t>
            </a:r>
            <a:r>
              <a:rPr sz="2800" spc="5" dirty="0">
                <a:latin typeface="Trebuchet MS"/>
                <a:cs typeface="Trebuchet MS"/>
              </a:rPr>
              <a:t>HAYAL </a:t>
            </a:r>
            <a:r>
              <a:rPr sz="2800" spc="165" dirty="0">
                <a:latin typeface="Trebuchet MS"/>
                <a:cs typeface="Trebuchet MS"/>
              </a:rPr>
              <a:t>KURARAK  </a:t>
            </a:r>
            <a:r>
              <a:rPr sz="2800" spc="40" dirty="0">
                <a:latin typeface="Trebuchet MS"/>
                <a:cs typeface="Trebuchet MS"/>
              </a:rPr>
              <a:t>MOT</a:t>
            </a:r>
            <a:r>
              <a:rPr lang="tr-TR" sz="2800" spc="40" dirty="0">
                <a:latin typeface="Arial"/>
                <a:cs typeface="Arial"/>
              </a:rPr>
              <a:t>İ</a:t>
            </a:r>
            <a:r>
              <a:rPr sz="2800" spc="40" dirty="0">
                <a:latin typeface="Trebuchet MS"/>
                <a:cs typeface="Trebuchet MS"/>
              </a:rPr>
              <a:t>VASYONUMUZU</a:t>
            </a:r>
            <a:endParaRPr sz="2800" dirty="0">
              <a:latin typeface="Trebuchet MS"/>
              <a:cs typeface="Trebuchet MS"/>
            </a:endParaRPr>
          </a:p>
          <a:p>
            <a:pPr marL="498475">
              <a:lnSpc>
                <a:spcPts val="3225"/>
              </a:lnSpc>
            </a:pPr>
            <a:r>
              <a:rPr sz="2800" spc="-270" dirty="0">
                <a:latin typeface="Trebuchet MS"/>
                <a:cs typeface="Trebuchet MS"/>
              </a:rPr>
              <a:t>ARTTIRAB</a:t>
            </a:r>
            <a:r>
              <a:rPr lang="tr-TR" sz="2800" spc="-270" dirty="0">
                <a:latin typeface="Arial"/>
                <a:cs typeface="Arial"/>
              </a:rPr>
              <a:t>İ</a:t>
            </a:r>
            <a:r>
              <a:rPr sz="2800" spc="-270" dirty="0">
                <a:latin typeface="Trebuchet MS"/>
                <a:cs typeface="Trebuchet MS"/>
              </a:rPr>
              <a:t>L</a:t>
            </a:r>
            <a:r>
              <a:rPr lang="tr-TR" sz="2800" spc="-270" dirty="0">
                <a:latin typeface="Arial"/>
                <a:cs typeface="Arial"/>
              </a:rPr>
              <a:t>İ</a:t>
            </a:r>
            <a:r>
              <a:rPr sz="2800" spc="-270" dirty="0">
                <a:latin typeface="Trebuchet MS"/>
                <a:cs typeface="Trebuchet MS"/>
              </a:rPr>
              <a:t>R</a:t>
            </a:r>
            <a:r>
              <a:rPr lang="tr-TR" sz="2800" spc="-270" dirty="0">
                <a:latin typeface="Arial"/>
                <a:cs typeface="Arial"/>
              </a:rPr>
              <a:t>İ</a:t>
            </a:r>
            <a:r>
              <a:rPr sz="2800" spc="-270" dirty="0">
                <a:latin typeface="Trebuchet MS"/>
                <a:cs typeface="Trebuchet MS"/>
              </a:rPr>
              <a:t>Z.</a:t>
            </a:r>
            <a:endParaRPr sz="2800" dirty="0">
              <a:latin typeface="Trebuchet MS"/>
              <a:cs typeface="Trebuchet MS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1180439" y="1556766"/>
            <a:ext cx="7521575" cy="4549775"/>
            <a:chOff x="1180439" y="1556766"/>
            <a:chExt cx="7521575" cy="4549775"/>
          </a:xfrm>
        </p:grpSpPr>
        <p:sp>
          <p:nvSpPr>
            <p:cNvPr id="13" name="object 13"/>
            <p:cNvSpPr/>
            <p:nvPr/>
          </p:nvSpPr>
          <p:spPr>
            <a:xfrm>
              <a:off x="1180439" y="3789032"/>
              <a:ext cx="3355975" cy="212394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860035" y="1556766"/>
              <a:ext cx="3841750" cy="207644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292090" y="4077080"/>
              <a:ext cx="3168650" cy="2016760"/>
            </a:xfrm>
            <a:custGeom>
              <a:avLst/>
              <a:gdLst/>
              <a:ahLst/>
              <a:cxnLst/>
              <a:rect l="l" t="t" r="r" b="b"/>
              <a:pathLst>
                <a:path w="3168650" h="2016760">
                  <a:moveTo>
                    <a:pt x="1584198" y="0"/>
                  </a:moveTo>
                  <a:lnTo>
                    <a:pt x="1526122" y="664"/>
                  </a:lnTo>
                  <a:lnTo>
                    <a:pt x="1468573" y="2644"/>
                  </a:lnTo>
                  <a:lnTo>
                    <a:pt x="1411586" y="5915"/>
                  </a:lnTo>
                  <a:lnTo>
                    <a:pt x="1355197" y="10455"/>
                  </a:lnTo>
                  <a:lnTo>
                    <a:pt x="1299443" y="16242"/>
                  </a:lnTo>
                  <a:lnTo>
                    <a:pt x="1244357" y="23252"/>
                  </a:lnTo>
                  <a:lnTo>
                    <a:pt x="1189978" y="31463"/>
                  </a:lnTo>
                  <a:lnTo>
                    <a:pt x="1136339" y="40851"/>
                  </a:lnTo>
                  <a:lnTo>
                    <a:pt x="1083478" y="51395"/>
                  </a:lnTo>
                  <a:lnTo>
                    <a:pt x="1031430" y="63071"/>
                  </a:lnTo>
                  <a:lnTo>
                    <a:pt x="980230" y="75857"/>
                  </a:lnTo>
                  <a:lnTo>
                    <a:pt x="929915" y="89729"/>
                  </a:lnTo>
                  <a:lnTo>
                    <a:pt x="880520" y="104665"/>
                  </a:lnTo>
                  <a:lnTo>
                    <a:pt x="832081" y="120643"/>
                  </a:lnTo>
                  <a:lnTo>
                    <a:pt x="784634" y="137639"/>
                  </a:lnTo>
                  <a:lnTo>
                    <a:pt x="738214" y="155631"/>
                  </a:lnTo>
                  <a:lnTo>
                    <a:pt x="692858" y="174596"/>
                  </a:lnTo>
                  <a:lnTo>
                    <a:pt x="648602" y="194511"/>
                  </a:lnTo>
                  <a:lnTo>
                    <a:pt x="605480" y="215353"/>
                  </a:lnTo>
                  <a:lnTo>
                    <a:pt x="563529" y="237100"/>
                  </a:lnTo>
                  <a:lnTo>
                    <a:pt x="522785" y="259728"/>
                  </a:lnTo>
                  <a:lnTo>
                    <a:pt x="483284" y="283216"/>
                  </a:lnTo>
                  <a:lnTo>
                    <a:pt x="445060" y="307539"/>
                  </a:lnTo>
                  <a:lnTo>
                    <a:pt x="408151" y="332677"/>
                  </a:lnTo>
                  <a:lnTo>
                    <a:pt x="372591" y="358605"/>
                  </a:lnTo>
                  <a:lnTo>
                    <a:pt x="338418" y="385300"/>
                  </a:lnTo>
                  <a:lnTo>
                    <a:pt x="305665" y="412741"/>
                  </a:lnTo>
                  <a:lnTo>
                    <a:pt x="274370" y="440905"/>
                  </a:lnTo>
                  <a:lnTo>
                    <a:pt x="244568" y="469767"/>
                  </a:lnTo>
                  <a:lnTo>
                    <a:pt x="216295" y="499307"/>
                  </a:lnTo>
                  <a:lnTo>
                    <a:pt x="189586" y="529501"/>
                  </a:lnTo>
                  <a:lnTo>
                    <a:pt x="164478" y="560325"/>
                  </a:lnTo>
                  <a:lnTo>
                    <a:pt x="141006" y="591759"/>
                  </a:lnTo>
                  <a:lnTo>
                    <a:pt x="119206" y="623778"/>
                  </a:lnTo>
                  <a:lnTo>
                    <a:pt x="99114" y="656360"/>
                  </a:lnTo>
                  <a:lnTo>
                    <a:pt x="64196" y="723121"/>
                  </a:lnTo>
                  <a:lnTo>
                    <a:pt x="36540" y="791860"/>
                  </a:lnTo>
                  <a:lnTo>
                    <a:pt x="16431" y="862396"/>
                  </a:lnTo>
                  <a:lnTo>
                    <a:pt x="4155" y="934545"/>
                  </a:lnTo>
                  <a:lnTo>
                    <a:pt x="0" y="1008126"/>
                  </a:lnTo>
                  <a:lnTo>
                    <a:pt x="1044" y="1045082"/>
                  </a:lnTo>
                  <a:lnTo>
                    <a:pt x="9296" y="1117966"/>
                  </a:lnTo>
                  <a:lnTo>
                    <a:pt x="25524" y="1189328"/>
                  </a:lnTo>
                  <a:lnTo>
                    <a:pt x="49443" y="1258985"/>
                  </a:lnTo>
                  <a:lnTo>
                    <a:pt x="80765" y="1326756"/>
                  </a:lnTo>
                  <a:lnTo>
                    <a:pt x="119206" y="1392457"/>
                  </a:lnTo>
                  <a:lnTo>
                    <a:pt x="141006" y="1424475"/>
                  </a:lnTo>
                  <a:lnTo>
                    <a:pt x="164478" y="1455907"/>
                  </a:lnTo>
                  <a:lnTo>
                    <a:pt x="189586" y="1486730"/>
                  </a:lnTo>
                  <a:lnTo>
                    <a:pt x="216295" y="1516923"/>
                  </a:lnTo>
                  <a:lnTo>
                    <a:pt x="244568" y="1546461"/>
                  </a:lnTo>
                  <a:lnTo>
                    <a:pt x="274370" y="1575323"/>
                  </a:lnTo>
                  <a:lnTo>
                    <a:pt x="305665" y="1603485"/>
                  </a:lnTo>
                  <a:lnTo>
                    <a:pt x="338418" y="1630925"/>
                  </a:lnTo>
                  <a:lnTo>
                    <a:pt x="372591" y="1657620"/>
                  </a:lnTo>
                  <a:lnTo>
                    <a:pt x="408151" y="1683547"/>
                  </a:lnTo>
                  <a:lnTo>
                    <a:pt x="445060" y="1708683"/>
                  </a:lnTo>
                  <a:lnTo>
                    <a:pt x="483284" y="1733006"/>
                  </a:lnTo>
                  <a:lnTo>
                    <a:pt x="522785" y="1756493"/>
                  </a:lnTo>
                  <a:lnTo>
                    <a:pt x="563529" y="1779121"/>
                  </a:lnTo>
                  <a:lnTo>
                    <a:pt x="605480" y="1800867"/>
                  </a:lnTo>
                  <a:lnTo>
                    <a:pt x="648602" y="1821708"/>
                  </a:lnTo>
                  <a:lnTo>
                    <a:pt x="692858" y="1841623"/>
                  </a:lnTo>
                  <a:lnTo>
                    <a:pt x="738214" y="1860587"/>
                  </a:lnTo>
                  <a:lnTo>
                    <a:pt x="784634" y="1878578"/>
                  </a:lnTo>
                  <a:lnTo>
                    <a:pt x="832081" y="1895573"/>
                  </a:lnTo>
                  <a:lnTo>
                    <a:pt x="880520" y="1911551"/>
                  </a:lnTo>
                  <a:lnTo>
                    <a:pt x="929915" y="1926487"/>
                  </a:lnTo>
                  <a:lnTo>
                    <a:pt x="980230" y="1940359"/>
                  </a:lnTo>
                  <a:lnTo>
                    <a:pt x="1031430" y="1953144"/>
                  </a:lnTo>
                  <a:lnTo>
                    <a:pt x="1083478" y="1964820"/>
                  </a:lnTo>
                  <a:lnTo>
                    <a:pt x="1136339" y="1975363"/>
                  </a:lnTo>
                  <a:lnTo>
                    <a:pt x="1189978" y="1984751"/>
                  </a:lnTo>
                  <a:lnTo>
                    <a:pt x="1244357" y="1992962"/>
                  </a:lnTo>
                  <a:lnTo>
                    <a:pt x="1299443" y="1999971"/>
                  </a:lnTo>
                  <a:lnTo>
                    <a:pt x="1355197" y="2005758"/>
                  </a:lnTo>
                  <a:lnTo>
                    <a:pt x="1411586" y="2010298"/>
                  </a:lnTo>
                  <a:lnTo>
                    <a:pt x="1468573" y="2013569"/>
                  </a:lnTo>
                  <a:lnTo>
                    <a:pt x="1526122" y="2015549"/>
                  </a:lnTo>
                  <a:lnTo>
                    <a:pt x="1584198" y="2016213"/>
                  </a:lnTo>
                  <a:lnTo>
                    <a:pt x="1642273" y="2015549"/>
                  </a:lnTo>
                  <a:lnTo>
                    <a:pt x="1699822" y="2013569"/>
                  </a:lnTo>
                  <a:lnTo>
                    <a:pt x="1756809" y="2010298"/>
                  </a:lnTo>
                  <a:lnTo>
                    <a:pt x="1813198" y="2005758"/>
                  </a:lnTo>
                  <a:lnTo>
                    <a:pt x="1868952" y="1999971"/>
                  </a:lnTo>
                  <a:lnTo>
                    <a:pt x="1924038" y="1992962"/>
                  </a:lnTo>
                  <a:lnTo>
                    <a:pt x="1978417" y="1984751"/>
                  </a:lnTo>
                  <a:lnTo>
                    <a:pt x="2032056" y="1975363"/>
                  </a:lnTo>
                  <a:lnTo>
                    <a:pt x="2084917" y="1964820"/>
                  </a:lnTo>
                  <a:lnTo>
                    <a:pt x="2136965" y="1953144"/>
                  </a:lnTo>
                  <a:lnTo>
                    <a:pt x="2188165" y="1940359"/>
                  </a:lnTo>
                  <a:lnTo>
                    <a:pt x="2238480" y="1926487"/>
                  </a:lnTo>
                  <a:lnTo>
                    <a:pt x="2287875" y="1911551"/>
                  </a:lnTo>
                  <a:lnTo>
                    <a:pt x="2336314" y="1895573"/>
                  </a:lnTo>
                  <a:lnTo>
                    <a:pt x="2383761" y="1878578"/>
                  </a:lnTo>
                  <a:lnTo>
                    <a:pt x="2430181" y="1860587"/>
                  </a:lnTo>
                  <a:lnTo>
                    <a:pt x="2475537" y="1841623"/>
                  </a:lnTo>
                  <a:lnTo>
                    <a:pt x="2519793" y="1821708"/>
                  </a:lnTo>
                  <a:lnTo>
                    <a:pt x="2562915" y="1800867"/>
                  </a:lnTo>
                  <a:lnTo>
                    <a:pt x="2604866" y="1779121"/>
                  </a:lnTo>
                  <a:lnTo>
                    <a:pt x="2645610" y="1756493"/>
                  </a:lnTo>
                  <a:lnTo>
                    <a:pt x="2685111" y="1733006"/>
                  </a:lnTo>
                  <a:lnTo>
                    <a:pt x="2723335" y="1708683"/>
                  </a:lnTo>
                  <a:lnTo>
                    <a:pt x="2760244" y="1683547"/>
                  </a:lnTo>
                  <a:lnTo>
                    <a:pt x="2795804" y="1657620"/>
                  </a:lnTo>
                  <a:lnTo>
                    <a:pt x="2829977" y="1630925"/>
                  </a:lnTo>
                  <a:lnTo>
                    <a:pt x="2862730" y="1603485"/>
                  </a:lnTo>
                  <a:lnTo>
                    <a:pt x="2894025" y="1575323"/>
                  </a:lnTo>
                  <a:lnTo>
                    <a:pt x="2923827" y="1546461"/>
                  </a:lnTo>
                  <a:lnTo>
                    <a:pt x="2952100" y="1516923"/>
                  </a:lnTo>
                  <a:lnTo>
                    <a:pt x="2978809" y="1486730"/>
                  </a:lnTo>
                  <a:lnTo>
                    <a:pt x="3003917" y="1455907"/>
                  </a:lnTo>
                  <a:lnTo>
                    <a:pt x="3027389" y="1424475"/>
                  </a:lnTo>
                  <a:lnTo>
                    <a:pt x="3049189" y="1392457"/>
                  </a:lnTo>
                  <a:lnTo>
                    <a:pt x="3069281" y="1359876"/>
                  </a:lnTo>
                  <a:lnTo>
                    <a:pt x="3104199" y="1293118"/>
                  </a:lnTo>
                  <a:lnTo>
                    <a:pt x="3131855" y="1224381"/>
                  </a:lnTo>
                  <a:lnTo>
                    <a:pt x="3151964" y="1153849"/>
                  </a:lnTo>
                  <a:lnTo>
                    <a:pt x="3164240" y="1081703"/>
                  </a:lnTo>
                  <a:lnTo>
                    <a:pt x="3168395" y="1008126"/>
                  </a:lnTo>
                  <a:lnTo>
                    <a:pt x="3167351" y="971168"/>
                  </a:lnTo>
                  <a:lnTo>
                    <a:pt x="3159099" y="898280"/>
                  </a:lnTo>
                  <a:lnTo>
                    <a:pt x="3142871" y="826915"/>
                  </a:lnTo>
                  <a:lnTo>
                    <a:pt x="3118952" y="757255"/>
                  </a:lnTo>
                  <a:lnTo>
                    <a:pt x="3087630" y="689481"/>
                  </a:lnTo>
                  <a:lnTo>
                    <a:pt x="3049189" y="623778"/>
                  </a:lnTo>
                  <a:lnTo>
                    <a:pt x="3027389" y="591759"/>
                  </a:lnTo>
                  <a:lnTo>
                    <a:pt x="3003917" y="560325"/>
                  </a:lnTo>
                  <a:lnTo>
                    <a:pt x="2978809" y="529501"/>
                  </a:lnTo>
                  <a:lnTo>
                    <a:pt x="2952100" y="499307"/>
                  </a:lnTo>
                  <a:lnTo>
                    <a:pt x="2923827" y="469767"/>
                  </a:lnTo>
                  <a:lnTo>
                    <a:pt x="2894025" y="440905"/>
                  </a:lnTo>
                  <a:lnTo>
                    <a:pt x="2862730" y="412741"/>
                  </a:lnTo>
                  <a:lnTo>
                    <a:pt x="2829977" y="385300"/>
                  </a:lnTo>
                  <a:lnTo>
                    <a:pt x="2795804" y="358605"/>
                  </a:lnTo>
                  <a:lnTo>
                    <a:pt x="2760244" y="332677"/>
                  </a:lnTo>
                  <a:lnTo>
                    <a:pt x="2723335" y="307539"/>
                  </a:lnTo>
                  <a:lnTo>
                    <a:pt x="2685111" y="283216"/>
                  </a:lnTo>
                  <a:lnTo>
                    <a:pt x="2645610" y="259728"/>
                  </a:lnTo>
                  <a:lnTo>
                    <a:pt x="2604866" y="237100"/>
                  </a:lnTo>
                  <a:lnTo>
                    <a:pt x="2562915" y="215353"/>
                  </a:lnTo>
                  <a:lnTo>
                    <a:pt x="2519793" y="194511"/>
                  </a:lnTo>
                  <a:lnTo>
                    <a:pt x="2475537" y="174596"/>
                  </a:lnTo>
                  <a:lnTo>
                    <a:pt x="2430181" y="155631"/>
                  </a:lnTo>
                  <a:lnTo>
                    <a:pt x="2383761" y="137639"/>
                  </a:lnTo>
                  <a:lnTo>
                    <a:pt x="2336314" y="120643"/>
                  </a:lnTo>
                  <a:lnTo>
                    <a:pt x="2287875" y="104665"/>
                  </a:lnTo>
                  <a:lnTo>
                    <a:pt x="2238480" y="89729"/>
                  </a:lnTo>
                  <a:lnTo>
                    <a:pt x="2188165" y="75857"/>
                  </a:lnTo>
                  <a:lnTo>
                    <a:pt x="2136965" y="63071"/>
                  </a:lnTo>
                  <a:lnTo>
                    <a:pt x="2084917" y="51395"/>
                  </a:lnTo>
                  <a:lnTo>
                    <a:pt x="2032056" y="40851"/>
                  </a:lnTo>
                  <a:lnTo>
                    <a:pt x="1978417" y="31463"/>
                  </a:lnTo>
                  <a:lnTo>
                    <a:pt x="1924038" y="23252"/>
                  </a:lnTo>
                  <a:lnTo>
                    <a:pt x="1868952" y="16242"/>
                  </a:lnTo>
                  <a:lnTo>
                    <a:pt x="1813198" y="10455"/>
                  </a:lnTo>
                  <a:lnTo>
                    <a:pt x="1756809" y="5915"/>
                  </a:lnTo>
                  <a:lnTo>
                    <a:pt x="1699822" y="2644"/>
                  </a:lnTo>
                  <a:lnTo>
                    <a:pt x="1642273" y="664"/>
                  </a:lnTo>
                  <a:lnTo>
                    <a:pt x="1584198" y="0"/>
                  </a:lnTo>
                  <a:close/>
                </a:path>
              </a:pathLst>
            </a:custGeom>
            <a:solidFill>
              <a:srgbClr val="3891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292090" y="4077080"/>
              <a:ext cx="3168650" cy="2016760"/>
            </a:xfrm>
            <a:custGeom>
              <a:avLst/>
              <a:gdLst/>
              <a:ahLst/>
              <a:cxnLst/>
              <a:rect l="l" t="t" r="r" b="b"/>
              <a:pathLst>
                <a:path w="3168650" h="2016760">
                  <a:moveTo>
                    <a:pt x="0" y="1008126"/>
                  </a:moveTo>
                  <a:lnTo>
                    <a:pt x="4155" y="934545"/>
                  </a:lnTo>
                  <a:lnTo>
                    <a:pt x="16431" y="862396"/>
                  </a:lnTo>
                  <a:lnTo>
                    <a:pt x="36540" y="791860"/>
                  </a:lnTo>
                  <a:lnTo>
                    <a:pt x="64196" y="723121"/>
                  </a:lnTo>
                  <a:lnTo>
                    <a:pt x="99114" y="656360"/>
                  </a:lnTo>
                  <a:lnTo>
                    <a:pt x="119206" y="623778"/>
                  </a:lnTo>
                  <a:lnTo>
                    <a:pt x="141006" y="591759"/>
                  </a:lnTo>
                  <a:lnTo>
                    <a:pt x="164478" y="560325"/>
                  </a:lnTo>
                  <a:lnTo>
                    <a:pt x="189586" y="529501"/>
                  </a:lnTo>
                  <a:lnTo>
                    <a:pt x="216295" y="499307"/>
                  </a:lnTo>
                  <a:lnTo>
                    <a:pt x="244568" y="469767"/>
                  </a:lnTo>
                  <a:lnTo>
                    <a:pt x="274370" y="440905"/>
                  </a:lnTo>
                  <a:lnTo>
                    <a:pt x="305665" y="412741"/>
                  </a:lnTo>
                  <a:lnTo>
                    <a:pt x="338418" y="385300"/>
                  </a:lnTo>
                  <a:lnTo>
                    <a:pt x="372591" y="358605"/>
                  </a:lnTo>
                  <a:lnTo>
                    <a:pt x="408151" y="332677"/>
                  </a:lnTo>
                  <a:lnTo>
                    <a:pt x="445060" y="307539"/>
                  </a:lnTo>
                  <a:lnTo>
                    <a:pt x="483284" y="283216"/>
                  </a:lnTo>
                  <a:lnTo>
                    <a:pt x="522785" y="259728"/>
                  </a:lnTo>
                  <a:lnTo>
                    <a:pt x="563529" y="237100"/>
                  </a:lnTo>
                  <a:lnTo>
                    <a:pt x="605480" y="215353"/>
                  </a:lnTo>
                  <a:lnTo>
                    <a:pt x="648602" y="194511"/>
                  </a:lnTo>
                  <a:lnTo>
                    <a:pt x="692858" y="174596"/>
                  </a:lnTo>
                  <a:lnTo>
                    <a:pt x="738214" y="155631"/>
                  </a:lnTo>
                  <a:lnTo>
                    <a:pt x="784634" y="137639"/>
                  </a:lnTo>
                  <a:lnTo>
                    <a:pt x="832081" y="120643"/>
                  </a:lnTo>
                  <a:lnTo>
                    <a:pt x="880520" y="104665"/>
                  </a:lnTo>
                  <a:lnTo>
                    <a:pt x="929915" y="89729"/>
                  </a:lnTo>
                  <a:lnTo>
                    <a:pt x="980230" y="75857"/>
                  </a:lnTo>
                  <a:lnTo>
                    <a:pt x="1031430" y="63071"/>
                  </a:lnTo>
                  <a:lnTo>
                    <a:pt x="1083478" y="51395"/>
                  </a:lnTo>
                  <a:lnTo>
                    <a:pt x="1136339" y="40851"/>
                  </a:lnTo>
                  <a:lnTo>
                    <a:pt x="1189978" y="31463"/>
                  </a:lnTo>
                  <a:lnTo>
                    <a:pt x="1244357" y="23252"/>
                  </a:lnTo>
                  <a:lnTo>
                    <a:pt x="1299443" y="16242"/>
                  </a:lnTo>
                  <a:lnTo>
                    <a:pt x="1355197" y="10455"/>
                  </a:lnTo>
                  <a:lnTo>
                    <a:pt x="1411586" y="5915"/>
                  </a:lnTo>
                  <a:lnTo>
                    <a:pt x="1468573" y="2644"/>
                  </a:lnTo>
                  <a:lnTo>
                    <a:pt x="1526122" y="664"/>
                  </a:lnTo>
                  <a:lnTo>
                    <a:pt x="1584198" y="0"/>
                  </a:lnTo>
                  <a:lnTo>
                    <a:pt x="1642273" y="664"/>
                  </a:lnTo>
                  <a:lnTo>
                    <a:pt x="1699822" y="2644"/>
                  </a:lnTo>
                  <a:lnTo>
                    <a:pt x="1756809" y="5915"/>
                  </a:lnTo>
                  <a:lnTo>
                    <a:pt x="1813198" y="10455"/>
                  </a:lnTo>
                  <a:lnTo>
                    <a:pt x="1868952" y="16242"/>
                  </a:lnTo>
                  <a:lnTo>
                    <a:pt x="1924038" y="23252"/>
                  </a:lnTo>
                  <a:lnTo>
                    <a:pt x="1978417" y="31463"/>
                  </a:lnTo>
                  <a:lnTo>
                    <a:pt x="2032056" y="40851"/>
                  </a:lnTo>
                  <a:lnTo>
                    <a:pt x="2084917" y="51395"/>
                  </a:lnTo>
                  <a:lnTo>
                    <a:pt x="2136965" y="63071"/>
                  </a:lnTo>
                  <a:lnTo>
                    <a:pt x="2188165" y="75857"/>
                  </a:lnTo>
                  <a:lnTo>
                    <a:pt x="2238480" y="89729"/>
                  </a:lnTo>
                  <a:lnTo>
                    <a:pt x="2287875" y="104665"/>
                  </a:lnTo>
                  <a:lnTo>
                    <a:pt x="2336314" y="120643"/>
                  </a:lnTo>
                  <a:lnTo>
                    <a:pt x="2383761" y="137639"/>
                  </a:lnTo>
                  <a:lnTo>
                    <a:pt x="2430181" y="155631"/>
                  </a:lnTo>
                  <a:lnTo>
                    <a:pt x="2475537" y="174596"/>
                  </a:lnTo>
                  <a:lnTo>
                    <a:pt x="2519793" y="194511"/>
                  </a:lnTo>
                  <a:lnTo>
                    <a:pt x="2562915" y="215353"/>
                  </a:lnTo>
                  <a:lnTo>
                    <a:pt x="2604866" y="237100"/>
                  </a:lnTo>
                  <a:lnTo>
                    <a:pt x="2645610" y="259728"/>
                  </a:lnTo>
                  <a:lnTo>
                    <a:pt x="2685111" y="283216"/>
                  </a:lnTo>
                  <a:lnTo>
                    <a:pt x="2723335" y="307539"/>
                  </a:lnTo>
                  <a:lnTo>
                    <a:pt x="2760244" y="332677"/>
                  </a:lnTo>
                  <a:lnTo>
                    <a:pt x="2795804" y="358605"/>
                  </a:lnTo>
                  <a:lnTo>
                    <a:pt x="2829977" y="385300"/>
                  </a:lnTo>
                  <a:lnTo>
                    <a:pt x="2862730" y="412741"/>
                  </a:lnTo>
                  <a:lnTo>
                    <a:pt x="2894025" y="440905"/>
                  </a:lnTo>
                  <a:lnTo>
                    <a:pt x="2923827" y="469767"/>
                  </a:lnTo>
                  <a:lnTo>
                    <a:pt x="2952100" y="499307"/>
                  </a:lnTo>
                  <a:lnTo>
                    <a:pt x="2978809" y="529501"/>
                  </a:lnTo>
                  <a:lnTo>
                    <a:pt x="3003917" y="560325"/>
                  </a:lnTo>
                  <a:lnTo>
                    <a:pt x="3027389" y="591759"/>
                  </a:lnTo>
                  <a:lnTo>
                    <a:pt x="3049189" y="623778"/>
                  </a:lnTo>
                  <a:lnTo>
                    <a:pt x="3069281" y="656360"/>
                  </a:lnTo>
                  <a:lnTo>
                    <a:pt x="3104199" y="723121"/>
                  </a:lnTo>
                  <a:lnTo>
                    <a:pt x="3131855" y="791860"/>
                  </a:lnTo>
                  <a:lnTo>
                    <a:pt x="3151964" y="862396"/>
                  </a:lnTo>
                  <a:lnTo>
                    <a:pt x="3164240" y="934545"/>
                  </a:lnTo>
                  <a:lnTo>
                    <a:pt x="3168395" y="1008126"/>
                  </a:lnTo>
                  <a:lnTo>
                    <a:pt x="3167351" y="1045082"/>
                  </a:lnTo>
                  <a:lnTo>
                    <a:pt x="3164240" y="1081703"/>
                  </a:lnTo>
                  <a:lnTo>
                    <a:pt x="3151964" y="1153849"/>
                  </a:lnTo>
                  <a:lnTo>
                    <a:pt x="3131855" y="1224381"/>
                  </a:lnTo>
                  <a:lnTo>
                    <a:pt x="3104199" y="1293118"/>
                  </a:lnTo>
                  <a:lnTo>
                    <a:pt x="3069281" y="1359876"/>
                  </a:lnTo>
                  <a:lnTo>
                    <a:pt x="3049189" y="1392457"/>
                  </a:lnTo>
                  <a:lnTo>
                    <a:pt x="3027389" y="1424475"/>
                  </a:lnTo>
                  <a:lnTo>
                    <a:pt x="3003917" y="1455907"/>
                  </a:lnTo>
                  <a:lnTo>
                    <a:pt x="2978809" y="1486730"/>
                  </a:lnTo>
                  <a:lnTo>
                    <a:pt x="2952100" y="1516923"/>
                  </a:lnTo>
                  <a:lnTo>
                    <a:pt x="2923827" y="1546461"/>
                  </a:lnTo>
                  <a:lnTo>
                    <a:pt x="2894025" y="1575323"/>
                  </a:lnTo>
                  <a:lnTo>
                    <a:pt x="2862730" y="1603485"/>
                  </a:lnTo>
                  <a:lnTo>
                    <a:pt x="2829977" y="1630925"/>
                  </a:lnTo>
                  <a:lnTo>
                    <a:pt x="2795804" y="1657620"/>
                  </a:lnTo>
                  <a:lnTo>
                    <a:pt x="2760244" y="1683547"/>
                  </a:lnTo>
                  <a:lnTo>
                    <a:pt x="2723335" y="1708683"/>
                  </a:lnTo>
                  <a:lnTo>
                    <a:pt x="2685111" y="1733006"/>
                  </a:lnTo>
                  <a:lnTo>
                    <a:pt x="2645610" y="1756493"/>
                  </a:lnTo>
                  <a:lnTo>
                    <a:pt x="2604866" y="1779121"/>
                  </a:lnTo>
                  <a:lnTo>
                    <a:pt x="2562915" y="1800867"/>
                  </a:lnTo>
                  <a:lnTo>
                    <a:pt x="2519793" y="1821708"/>
                  </a:lnTo>
                  <a:lnTo>
                    <a:pt x="2475537" y="1841623"/>
                  </a:lnTo>
                  <a:lnTo>
                    <a:pt x="2430181" y="1860587"/>
                  </a:lnTo>
                  <a:lnTo>
                    <a:pt x="2383761" y="1878578"/>
                  </a:lnTo>
                  <a:lnTo>
                    <a:pt x="2336314" y="1895573"/>
                  </a:lnTo>
                  <a:lnTo>
                    <a:pt x="2287875" y="1911551"/>
                  </a:lnTo>
                  <a:lnTo>
                    <a:pt x="2238480" y="1926487"/>
                  </a:lnTo>
                  <a:lnTo>
                    <a:pt x="2188165" y="1940359"/>
                  </a:lnTo>
                  <a:lnTo>
                    <a:pt x="2136965" y="1953144"/>
                  </a:lnTo>
                  <a:lnTo>
                    <a:pt x="2084917" y="1964820"/>
                  </a:lnTo>
                  <a:lnTo>
                    <a:pt x="2032056" y="1975363"/>
                  </a:lnTo>
                  <a:lnTo>
                    <a:pt x="1978417" y="1984751"/>
                  </a:lnTo>
                  <a:lnTo>
                    <a:pt x="1924038" y="1992962"/>
                  </a:lnTo>
                  <a:lnTo>
                    <a:pt x="1868952" y="1999971"/>
                  </a:lnTo>
                  <a:lnTo>
                    <a:pt x="1813198" y="2005758"/>
                  </a:lnTo>
                  <a:lnTo>
                    <a:pt x="1756809" y="2010298"/>
                  </a:lnTo>
                  <a:lnTo>
                    <a:pt x="1699822" y="2013569"/>
                  </a:lnTo>
                  <a:lnTo>
                    <a:pt x="1642273" y="2015549"/>
                  </a:lnTo>
                  <a:lnTo>
                    <a:pt x="1584198" y="2016213"/>
                  </a:lnTo>
                  <a:lnTo>
                    <a:pt x="1526122" y="2015549"/>
                  </a:lnTo>
                  <a:lnTo>
                    <a:pt x="1468573" y="2013569"/>
                  </a:lnTo>
                  <a:lnTo>
                    <a:pt x="1411586" y="2010298"/>
                  </a:lnTo>
                  <a:lnTo>
                    <a:pt x="1355197" y="2005758"/>
                  </a:lnTo>
                  <a:lnTo>
                    <a:pt x="1299443" y="1999971"/>
                  </a:lnTo>
                  <a:lnTo>
                    <a:pt x="1244357" y="1992962"/>
                  </a:lnTo>
                  <a:lnTo>
                    <a:pt x="1189978" y="1984751"/>
                  </a:lnTo>
                  <a:lnTo>
                    <a:pt x="1136339" y="1975363"/>
                  </a:lnTo>
                  <a:lnTo>
                    <a:pt x="1083478" y="1964820"/>
                  </a:lnTo>
                  <a:lnTo>
                    <a:pt x="1031430" y="1953144"/>
                  </a:lnTo>
                  <a:lnTo>
                    <a:pt x="980230" y="1940359"/>
                  </a:lnTo>
                  <a:lnTo>
                    <a:pt x="929915" y="1926487"/>
                  </a:lnTo>
                  <a:lnTo>
                    <a:pt x="880520" y="1911551"/>
                  </a:lnTo>
                  <a:lnTo>
                    <a:pt x="832081" y="1895573"/>
                  </a:lnTo>
                  <a:lnTo>
                    <a:pt x="784634" y="1878578"/>
                  </a:lnTo>
                  <a:lnTo>
                    <a:pt x="738214" y="1860587"/>
                  </a:lnTo>
                  <a:lnTo>
                    <a:pt x="692858" y="1841623"/>
                  </a:lnTo>
                  <a:lnTo>
                    <a:pt x="648602" y="1821708"/>
                  </a:lnTo>
                  <a:lnTo>
                    <a:pt x="605480" y="1800867"/>
                  </a:lnTo>
                  <a:lnTo>
                    <a:pt x="563529" y="1779121"/>
                  </a:lnTo>
                  <a:lnTo>
                    <a:pt x="522785" y="1756493"/>
                  </a:lnTo>
                  <a:lnTo>
                    <a:pt x="483284" y="1733006"/>
                  </a:lnTo>
                  <a:lnTo>
                    <a:pt x="445060" y="1708683"/>
                  </a:lnTo>
                  <a:lnTo>
                    <a:pt x="408151" y="1683547"/>
                  </a:lnTo>
                  <a:lnTo>
                    <a:pt x="372591" y="1657620"/>
                  </a:lnTo>
                  <a:lnTo>
                    <a:pt x="338418" y="1630925"/>
                  </a:lnTo>
                  <a:lnTo>
                    <a:pt x="305665" y="1603485"/>
                  </a:lnTo>
                  <a:lnTo>
                    <a:pt x="274370" y="1575323"/>
                  </a:lnTo>
                  <a:lnTo>
                    <a:pt x="244568" y="1546461"/>
                  </a:lnTo>
                  <a:lnTo>
                    <a:pt x="216295" y="1516923"/>
                  </a:lnTo>
                  <a:lnTo>
                    <a:pt x="189586" y="1486730"/>
                  </a:lnTo>
                  <a:lnTo>
                    <a:pt x="164478" y="1455907"/>
                  </a:lnTo>
                  <a:lnTo>
                    <a:pt x="141006" y="1424475"/>
                  </a:lnTo>
                  <a:lnTo>
                    <a:pt x="119206" y="1392457"/>
                  </a:lnTo>
                  <a:lnTo>
                    <a:pt x="99114" y="1359876"/>
                  </a:lnTo>
                  <a:lnTo>
                    <a:pt x="64196" y="1293118"/>
                  </a:lnTo>
                  <a:lnTo>
                    <a:pt x="36540" y="1224381"/>
                  </a:lnTo>
                  <a:lnTo>
                    <a:pt x="16431" y="1153849"/>
                  </a:lnTo>
                  <a:lnTo>
                    <a:pt x="4155" y="1081703"/>
                  </a:lnTo>
                  <a:lnTo>
                    <a:pt x="0" y="1008126"/>
                  </a:lnTo>
                  <a:close/>
                </a:path>
              </a:pathLst>
            </a:custGeom>
            <a:ln w="25400">
              <a:solidFill>
                <a:srgbClr val="2569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5508116" y="4581156"/>
              <a:ext cx="2952750" cy="708025"/>
            </a:xfrm>
            <a:custGeom>
              <a:avLst/>
              <a:gdLst/>
              <a:ahLst/>
              <a:cxnLst/>
              <a:rect l="l" t="t" r="r" b="b"/>
              <a:pathLst>
                <a:path w="2952750" h="708025">
                  <a:moveTo>
                    <a:pt x="2952368" y="0"/>
                  </a:moveTo>
                  <a:lnTo>
                    <a:pt x="0" y="0"/>
                  </a:lnTo>
                  <a:lnTo>
                    <a:pt x="0" y="707885"/>
                  </a:lnTo>
                  <a:lnTo>
                    <a:pt x="2952368" y="707885"/>
                  </a:lnTo>
                  <a:lnTo>
                    <a:pt x="295236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508116" y="4581156"/>
              <a:ext cx="2952750" cy="708025"/>
            </a:xfrm>
            <a:custGeom>
              <a:avLst/>
              <a:gdLst/>
              <a:ahLst/>
              <a:cxnLst/>
              <a:rect l="l" t="t" r="r" b="b"/>
              <a:pathLst>
                <a:path w="2952750" h="708025">
                  <a:moveTo>
                    <a:pt x="0" y="707885"/>
                  </a:moveTo>
                  <a:lnTo>
                    <a:pt x="2952368" y="707885"/>
                  </a:lnTo>
                  <a:lnTo>
                    <a:pt x="2952368" y="0"/>
                  </a:lnTo>
                  <a:lnTo>
                    <a:pt x="0" y="0"/>
                  </a:lnTo>
                  <a:lnTo>
                    <a:pt x="0" y="707885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5508116" y="4581156"/>
            <a:ext cx="2952750" cy="655308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92075" marR="1141730">
              <a:lnSpc>
                <a:spcPct val="100000"/>
              </a:lnSpc>
              <a:spcBef>
                <a:spcPts val="310"/>
              </a:spcBef>
            </a:pPr>
            <a:r>
              <a:rPr sz="1400" spc="50" dirty="0">
                <a:latin typeface="Trebuchet MS"/>
                <a:cs typeface="Trebuchet MS"/>
              </a:rPr>
              <a:t>GÜZEL</a:t>
            </a:r>
            <a:r>
              <a:rPr sz="1400" spc="-165" dirty="0">
                <a:latin typeface="Trebuchet MS"/>
                <a:cs typeface="Trebuchet MS"/>
              </a:rPr>
              <a:t> </a:t>
            </a:r>
            <a:r>
              <a:rPr sz="1400" spc="70" dirty="0">
                <a:latin typeface="Trebuchet MS"/>
                <a:cs typeface="Trebuchet MS"/>
              </a:rPr>
              <a:t>DOSTLUKLAR  </a:t>
            </a:r>
            <a:r>
              <a:rPr sz="1400" spc="20" dirty="0">
                <a:latin typeface="Trebuchet MS"/>
                <a:cs typeface="Trebuchet MS"/>
              </a:rPr>
              <a:t>SOSYAL</a:t>
            </a:r>
            <a:r>
              <a:rPr sz="1400" spc="-120" dirty="0">
                <a:latin typeface="Trebuchet MS"/>
                <a:cs typeface="Trebuchet MS"/>
              </a:rPr>
              <a:t> </a:t>
            </a:r>
            <a:r>
              <a:rPr sz="1400" spc="-60" dirty="0">
                <a:latin typeface="Trebuchet MS"/>
                <a:cs typeface="Trebuchet MS"/>
              </a:rPr>
              <a:t>FAAL</a:t>
            </a:r>
            <a:r>
              <a:rPr lang="tr-TR" sz="1400" spc="-60" dirty="0">
                <a:latin typeface="Arial"/>
                <a:cs typeface="Arial"/>
              </a:rPr>
              <a:t>İ</a:t>
            </a:r>
            <a:r>
              <a:rPr sz="1400" spc="-60">
                <a:latin typeface="Trebuchet MS"/>
                <a:cs typeface="Trebuchet MS"/>
              </a:rPr>
              <a:t>YETLER</a:t>
            </a:r>
            <a:r>
              <a:rPr sz="1200" spc="-60">
                <a:latin typeface="Trebuchet MS"/>
                <a:cs typeface="Trebuchet MS"/>
              </a:rPr>
              <a:t> </a:t>
            </a:r>
            <a:r>
              <a:rPr sz="1200" spc="-55" dirty="0">
                <a:latin typeface="Trebuchet MS"/>
                <a:cs typeface="Trebuchet MS"/>
              </a:rPr>
              <a:t>E</a:t>
            </a:r>
            <a:r>
              <a:rPr sz="1200" spc="-55" dirty="0">
                <a:latin typeface="Arial"/>
                <a:cs typeface="Arial"/>
              </a:rPr>
              <a:t>Ğ</a:t>
            </a:r>
            <a:r>
              <a:rPr sz="1200" spc="-55" dirty="0">
                <a:latin typeface="Trebuchet MS"/>
                <a:cs typeface="Trebuchet MS"/>
              </a:rPr>
              <a:t>LENCEL</a:t>
            </a:r>
            <a:r>
              <a:rPr lang="tr-TR" sz="1200" spc="-55" dirty="0">
                <a:latin typeface="Arial"/>
                <a:cs typeface="Arial"/>
              </a:rPr>
              <a:t>İ</a:t>
            </a:r>
            <a:r>
              <a:rPr sz="1200" spc="45" dirty="0">
                <a:latin typeface="Arial"/>
                <a:cs typeface="Arial"/>
              </a:rPr>
              <a:t> </a:t>
            </a:r>
            <a:r>
              <a:rPr sz="1200" spc="10" dirty="0">
                <a:latin typeface="Trebuchet MS"/>
                <a:cs typeface="Trebuchet MS"/>
              </a:rPr>
              <a:t>DERSLER</a:t>
            </a:r>
            <a:endParaRPr sz="1200" dirty="0">
              <a:latin typeface="Trebuchet MS"/>
              <a:cs typeface="Trebuchet MS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4991353" y="3920363"/>
            <a:ext cx="529590" cy="457834"/>
            <a:chOff x="4991353" y="3920363"/>
            <a:chExt cx="529590" cy="457834"/>
          </a:xfrm>
        </p:grpSpPr>
        <p:sp>
          <p:nvSpPr>
            <p:cNvPr id="21" name="object 21"/>
            <p:cNvSpPr/>
            <p:nvPr/>
          </p:nvSpPr>
          <p:spPr>
            <a:xfrm>
              <a:off x="5148071" y="4149090"/>
              <a:ext cx="360045" cy="216535"/>
            </a:xfrm>
            <a:custGeom>
              <a:avLst/>
              <a:gdLst/>
              <a:ahLst/>
              <a:cxnLst/>
              <a:rect l="l" t="t" r="r" b="b"/>
              <a:pathLst>
                <a:path w="360045" h="216535">
                  <a:moveTo>
                    <a:pt x="179958" y="0"/>
                  </a:moveTo>
                  <a:lnTo>
                    <a:pt x="123106" y="5508"/>
                  </a:lnTo>
                  <a:lnTo>
                    <a:pt x="73709" y="20844"/>
                  </a:lnTo>
                  <a:lnTo>
                    <a:pt x="34743" y="44220"/>
                  </a:lnTo>
                  <a:lnTo>
                    <a:pt x="9181" y="73851"/>
                  </a:lnTo>
                  <a:lnTo>
                    <a:pt x="0" y="107950"/>
                  </a:lnTo>
                  <a:lnTo>
                    <a:pt x="9181" y="142110"/>
                  </a:lnTo>
                  <a:lnTo>
                    <a:pt x="34743" y="171779"/>
                  </a:lnTo>
                  <a:lnTo>
                    <a:pt x="73709" y="195174"/>
                  </a:lnTo>
                  <a:lnTo>
                    <a:pt x="123106" y="210517"/>
                  </a:lnTo>
                  <a:lnTo>
                    <a:pt x="179958" y="216027"/>
                  </a:lnTo>
                  <a:lnTo>
                    <a:pt x="236873" y="210517"/>
                  </a:lnTo>
                  <a:lnTo>
                    <a:pt x="286307" y="195174"/>
                  </a:lnTo>
                  <a:lnTo>
                    <a:pt x="325293" y="171779"/>
                  </a:lnTo>
                  <a:lnTo>
                    <a:pt x="350862" y="142110"/>
                  </a:lnTo>
                  <a:lnTo>
                    <a:pt x="360044" y="107950"/>
                  </a:lnTo>
                  <a:lnTo>
                    <a:pt x="350862" y="73851"/>
                  </a:lnTo>
                  <a:lnTo>
                    <a:pt x="325293" y="44220"/>
                  </a:lnTo>
                  <a:lnTo>
                    <a:pt x="286307" y="20844"/>
                  </a:lnTo>
                  <a:lnTo>
                    <a:pt x="236873" y="5508"/>
                  </a:lnTo>
                  <a:lnTo>
                    <a:pt x="179958" y="0"/>
                  </a:lnTo>
                  <a:close/>
                </a:path>
              </a:pathLst>
            </a:custGeom>
            <a:solidFill>
              <a:srgbClr val="3891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5148071" y="4149090"/>
              <a:ext cx="360045" cy="216535"/>
            </a:xfrm>
            <a:custGeom>
              <a:avLst/>
              <a:gdLst/>
              <a:ahLst/>
              <a:cxnLst/>
              <a:rect l="l" t="t" r="r" b="b"/>
              <a:pathLst>
                <a:path w="360045" h="216535">
                  <a:moveTo>
                    <a:pt x="0" y="107950"/>
                  </a:moveTo>
                  <a:lnTo>
                    <a:pt x="34743" y="44220"/>
                  </a:lnTo>
                  <a:lnTo>
                    <a:pt x="73709" y="20844"/>
                  </a:lnTo>
                  <a:lnTo>
                    <a:pt x="123106" y="5508"/>
                  </a:lnTo>
                  <a:lnTo>
                    <a:pt x="179958" y="0"/>
                  </a:lnTo>
                  <a:lnTo>
                    <a:pt x="236873" y="5508"/>
                  </a:lnTo>
                  <a:lnTo>
                    <a:pt x="286307" y="20844"/>
                  </a:lnTo>
                  <a:lnTo>
                    <a:pt x="325293" y="44220"/>
                  </a:lnTo>
                  <a:lnTo>
                    <a:pt x="350862" y="73851"/>
                  </a:lnTo>
                  <a:lnTo>
                    <a:pt x="360044" y="107950"/>
                  </a:lnTo>
                  <a:lnTo>
                    <a:pt x="350862" y="142110"/>
                  </a:lnTo>
                  <a:lnTo>
                    <a:pt x="325293" y="171779"/>
                  </a:lnTo>
                  <a:lnTo>
                    <a:pt x="286307" y="195174"/>
                  </a:lnTo>
                  <a:lnTo>
                    <a:pt x="236873" y="210517"/>
                  </a:lnTo>
                  <a:lnTo>
                    <a:pt x="179958" y="216027"/>
                  </a:lnTo>
                  <a:lnTo>
                    <a:pt x="123106" y="210517"/>
                  </a:lnTo>
                  <a:lnTo>
                    <a:pt x="73709" y="195174"/>
                  </a:lnTo>
                  <a:lnTo>
                    <a:pt x="34743" y="171779"/>
                  </a:lnTo>
                  <a:lnTo>
                    <a:pt x="9181" y="142110"/>
                  </a:lnTo>
                  <a:lnTo>
                    <a:pt x="0" y="107950"/>
                  </a:lnTo>
                  <a:close/>
                </a:path>
              </a:pathLst>
            </a:custGeom>
            <a:ln w="25400">
              <a:solidFill>
                <a:srgbClr val="2569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4991353" y="3920363"/>
              <a:ext cx="241426" cy="14770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596897" y="609600"/>
            <a:ext cx="6922134" cy="6807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300" spc="105" dirty="0"/>
              <a:t>DERS </a:t>
            </a:r>
            <a:r>
              <a:rPr sz="4300" spc="155" dirty="0"/>
              <a:t>ÇALIŞMA</a:t>
            </a:r>
            <a:r>
              <a:rPr sz="4300" spc="-305" dirty="0"/>
              <a:t> </a:t>
            </a:r>
            <a:r>
              <a:rPr sz="4300" spc="-459" dirty="0" smtClean="0"/>
              <a:t>STRATEJ</a:t>
            </a:r>
            <a:r>
              <a:rPr lang="tr-TR" sz="4300" spc="-459" dirty="0">
                <a:latin typeface="Arial"/>
                <a:cs typeface="Arial"/>
              </a:rPr>
              <a:t>İ</a:t>
            </a:r>
            <a:r>
              <a:rPr sz="4300" spc="-459" dirty="0" smtClean="0"/>
              <a:t>LER</a:t>
            </a:r>
            <a:r>
              <a:rPr lang="tr-TR" sz="4300" spc="-459" dirty="0">
                <a:latin typeface="Arial"/>
                <a:cs typeface="Arial"/>
              </a:rPr>
              <a:t>İ</a:t>
            </a:r>
            <a:endParaRPr sz="430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596897" y="1465910"/>
            <a:ext cx="6715759" cy="4233545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295910" marR="890905" indent="-283845">
              <a:lnSpc>
                <a:spcPts val="3829"/>
              </a:lnSpc>
              <a:spcBef>
                <a:spcPts val="240"/>
              </a:spcBef>
              <a:buClr>
                <a:srgbClr val="3891A7"/>
              </a:buClr>
              <a:buSzPct val="79687"/>
              <a:buFont typeface="Arial"/>
              <a:buChar char=""/>
              <a:tabLst>
                <a:tab pos="296545" algn="l"/>
                <a:tab pos="2406650" algn="l"/>
                <a:tab pos="4083050" algn="l"/>
              </a:tabLst>
            </a:pPr>
            <a:r>
              <a:rPr sz="3200" spc="-130" dirty="0">
                <a:latin typeface="Trebuchet MS"/>
                <a:cs typeface="Trebuchet MS"/>
              </a:rPr>
              <a:t>Girece</a:t>
            </a:r>
            <a:r>
              <a:rPr sz="3200" spc="-130" dirty="0">
                <a:latin typeface="Arial"/>
                <a:cs typeface="Arial"/>
              </a:rPr>
              <a:t>ğ</a:t>
            </a:r>
            <a:r>
              <a:rPr sz="3200" spc="-130" dirty="0">
                <a:latin typeface="Trebuchet MS"/>
                <a:cs typeface="Trebuchet MS"/>
              </a:rPr>
              <a:t>iniz	</a:t>
            </a:r>
            <a:r>
              <a:rPr sz="3200" spc="-195" dirty="0">
                <a:latin typeface="Trebuchet MS"/>
                <a:cs typeface="Trebuchet MS"/>
              </a:rPr>
              <a:t>sınavdaki	</a:t>
            </a:r>
            <a:r>
              <a:rPr sz="3200" spc="-130" dirty="0">
                <a:latin typeface="Trebuchet MS"/>
                <a:cs typeface="Trebuchet MS"/>
              </a:rPr>
              <a:t>dersleri</a:t>
            </a:r>
            <a:r>
              <a:rPr sz="3200" spc="-180" dirty="0">
                <a:latin typeface="Trebuchet MS"/>
                <a:cs typeface="Trebuchet MS"/>
              </a:rPr>
              <a:t> </a:t>
            </a:r>
            <a:r>
              <a:rPr sz="3200" spc="-220" dirty="0">
                <a:latin typeface="Trebuchet MS"/>
                <a:cs typeface="Trebuchet MS"/>
              </a:rPr>
              <a:t>ve  </a:t>
            </a:r>
            <a:r>
              <a:rPr sz="3200" spc="-150" dirty="0">
                <a:latin typeface="Trebuchet MS"/>
                <a:cs typeface="Trebuchet MS"/>
              </a:rPr>
              <a:t>konuları</a:t>
            </a:r>
            <a:r>
              <a:rPr sz="3200" spc="-135" dirty="0">
                <a:latin typeface="Trebuchet MS"/>
                <a:cs typeface="Trebuchet MS"/>
              </a:rPr>
              <a:t> </a:t>
            </a:r>
            <a:r>
              <a:rPr sz="3200" spc="-250" dirty="0">
                <a:latin typeface="Trebuchet MS"/>
                <a:cs typeface="Trebuchet MS"/>
              </a:rPr>
              <a:t>tanıyalım.</a:t>
            </a:r>
            <a:endParaRPr sz="3200">
              <a:latin typeface="Trebuchet MS"/>
              <a:cs typeface="Trebuchet MS"/>
            </a:endParaRPr>
          </a:p>
          <a:p>
            <a:pPr marL="295910" indent="-283845">
              <a:lnSpc>
                <a:spcPct val="100000"/>
              </a:lnSpc>
              <a:spcBef>
                <a:spcPts val="475"/>
              </a:spcBef>
              <a:buClr>
                <a:srgbClr val="3891A7"/>
              </a:buClr>
              <a:buSzPct val="79687"/>
              <a:buFont typeface="Arial"/>
              <a:buChar char=""/>
              <a:tabLst>
                <a:tab pos="296545" algn="l"/>
              </a:tabLst>
            </a:pPr>
            <a:r>
              <a:rPr sz="3200" spc="-165" dirty="0">
                <a:latin typeface="Trebuchet MS"/>
                <a:cs typeface="Trebuchet MS"/>
              </a:rPr>
              <a:t>Hedeflerimizi</a:t>
            </a:r>
            <a:r>
              <a:rPr sz="3200" spc="-140" dirty="0">
                <a:latin typeface="Trebuchet MS"/>
                <a:cs typeface="Trebuchet MS"/>
              </a:rPr>
              <a:t> </a:t>
            </a:r>
            <a:r>
              <a:rPr sz="3200" spc="-225" dirty="0">
                <a:latin typeface="Trebuchet MS"/>
                <a:cs typeface="Trebuchet MS"/>
              </a:rPr>
              <a:t>belirleyelim.</a:t>
            </a:r>
            <a:endParaRPr sz="3200">
              <a:latin typeface="Trebuchet MS"/>
              <a:cs typeface="Trebuchet MS"/>
            </a:endParaRPr>
          </a:p>
          <a:p>
            <a:pPr marL="295910" marR="5080" indent="-283845">
              <a:lnSpc>
                <a:spcPct val="100000"/>
              </a:lnSpc>
              <a:spcBef>
                <a:spcPts val="600"/>
              </a:spcBef>
              <a:buClr>
                <a:srgbClr val="3891A7"/>
              </a:buClr>
              <a:buSzPct val="79687"/>
              <a:buFont typeface="Arial"/>
              <a:buChar char=""/>
              <a:tabLst>
                <a:tab pos="296545" algn="l"/>
                <a:tab pos="1659889" algn="l"/>
              </a:tabLst>
            </a:pPr>
            <a:r>
              <a:rPr sz="3200" spc="-190" dirty="0">
                <a:latin typeface="Trebuchet MS"/>
                <a:cs typeface="Trebuchet MS"/>
              </a:rPr>
              <a:t>Verimli	</a:t>
            </a:r>
            <a:r>
              <a:rPr sz="3200" spc="-100" dirty="0">
                <a:latin typeface="Trebuchet MS"/>
                <a:cs typeface="Trebuchet MS"/>
              </a:rPr>
              <a:t>ders </a:t>
            </a:r>
            <a:r>
              <a:rPr sz="3200" spc="-215" dirty="0">
                <a:latin typeface="Trebuchet MS"/>
                <a:cs typeface="Trebuchet MS"/>
              </a:rPr>
              <a:t>çalışma </a:t>
            </a:r>
            <a:r>
              <a:rPr sz="3200" spc="-190" dirty="0">
                <a:latin typeface="Trebuchet MS"/>
                <a:cs typeface="Trebuchet MS"/>
              </a:rPr>
              <a:t>stratejilerine </a:t>
            </a:r>
            <a:r>
              <a:rPr sz="3200" spc="-110" dirty="0">
                <a:latin typeface="Trebuchet MS"/>
                <a:cs typeface="Trebuchet MS"/>
              </a:rPr>
              <a:t>göre  </a:t>
            </a:r>
            <a:r>
              <a:rPr sz="3200" spc="-220" dirty="0">
                <a:latin typeface="Trebuchet MS"/>
                <a:cs typeface="Trebuchet MS"/>
              </a:rPr>
              <a:t>plan </a:t>
            </a:r>
            <a:r>
              <a:rPr sz="3200" spc="-240" dirty="0">
                <a:latin typeface="Trebuchet MS"/>
                <a:cs typeface="Trebuchet MS"/>
              </a:rPr>
              <a:t>yapalım </a:t>
            </a:r>
            <a:r>
              <a:rPr sz="3200" spc="-220" dirty="0">
                <a:latin typeface="Trebuchet MS"/>
                <a:cs typeface="Trebuchet MS"/>
              </a:rPr>
              <a:t>ve</a:t>
            </a:r>
            <a:r>
              <a:rPr sz="3200" spc="130" dirty="0">
                <a:latin typeface="Trebuchet MS"/>
                <a:cs typeface="Trebuchet MS"/>
              </a:rPr>
              <a:t> </a:t>
            </a:r>
            <a:r>
              <a:rPr sz="3200" spc="-250" dirty="0">
                <a:latin typeface="Trebuchet MS"/>
                <a:cs typeface="Trebuchet MS"/>
              </a:rPr>
              <a:t>uygulayalım.</a:t>
            </a:r>
            <a:endParaRPr sz="3200">
              <a:latin typeface="Trebuchet MS"/>
              <a:cs typeface="Trebuchet MS"/>
            </a:endParaRPr>
          </a:p>
          <a:p>
            <a:pPr marL="295910" marR="401955" indent="-283845">
              <a:lnSpc>
                <a:spcPts val="3829"/>
              </a:lnSpc>
              <a:spcBef>
                <a:spcPts val="750"/>
              </a:spcBef>
              <a:buClr>
                <a:srgbClr val="3891A7"/>
              </a:buClr>
              <a:buSzPct val="79687"/>
              <a:buFont typeface="Arial"/>
              <a:buChar char=""/>
              <a:tabLst>
                <a:tab pos="296545" algn="l"/>
                <a:tab pos="4211320" algn="l"/>
              </a:tabLst>
            </a:pPr>
            <a:r>
              <a:rPr sz="3200" spc="-45" dirty="0">
                <a:latin typeface="Trebuchet MS"/>
                <a:cs typeface="Trebuchet MS"/>
              </a:rPr>
              <a:t>Ö</a:t>
            </a:r>
            <a:r>
              <a:rPr sz="3200" spc="-45" dirty="0">
                <a:latin typeface="Arial"/>
                <a:cs typeface="Arial"/>
              </a:rPr>
              <a:t>ğ</a:t>
            </a:r>
            <a:r>
              <a:rPr sz="3200" spc="-45" dirty="0">
                <a:latin typeface="Trebuchet MS"/>
                <a:cs typeface="Trebuchet MS"/>
              </a:rPr>
              <a:t>renme</a:t>
            </a:r>
            <a:r>
              <a:rPr sz="3200" spc="-114" dirty="0">
                <a:latin typeface="Trebuchet MS"/>
                <a:cs typeface="Trebuchet MS"/>
              </a:rPr>
              <a:t> </a:t>
            </a:r>
            <a:r>
              <a:rPr sz="3200" spc="-190" dirty="0">
                <a:latin typeface="Trebuchet MS"/>
                <a:cs typeface="Trebuchet MS"/>
              </a:rPr>
              <a:t>stratejilerini	</a:t>
            </a:r>
            <a:r>
              <a:rPr sz="3200" spc="-215" dirty="0">
                <a:latin typeface="Trebuchet MS"/>
                <a:cs typeface="Trebuchet MS"/>
              </a:rPr>
              <a:t>kullanalım </a:t>
            </a:r>
            <a:r>
              <a:rPr sz="3200" spc="-220" dirty="0">
                <a:latin typeface="Trebuchet MS"/>
                <a:cs typeface="Trebuchet MS"/>
              </a:rPr>
              <a:t>ve  </a:t>
            </a:r>
            <a:r>
              <a:rPr sz="3200" spc="-210" dirty="0">
                <a:latin typeface="Trebuchet MS"/>
                <a:cs typeface="Trebuchet MS"/>
              </a:rPr>
              <a:t>geliştirelim.</a:t>
            </a:r>
            <a:endParaRPr sz="3200">
              <a:latin typeface="Trebuchet MS"/>
              <a:cs typeface="Trebuchet MS"/>
            </a:endParaRPr>
          </a:p>
          <a:p>
            <a:pPr marL="295910" indent="-283845">
              <a:lnSpc>
                <a:spcPct val="100000"/>
              </a:lnSpc>
              <a:spcBef>
                <a:spcPts val="484"/>
              </a:spcBef>
              <a:buClr>
                <a:srgbClr val="3891A7"/>
              </a:buClr>
              <a:buSzPct val="79687"/>
              <a:buFont typeface="Arial"/>
              <a:buChar char=""/>
              <a:tabLst>
                <a:tab pos="296545" algn="l"/>
              </a:tabLst>
            </a:pPr>
            <a:r>
              <a:rPr sz="3200" spc="-125" dirty="0">
                <a:latin typeface="Trebuchet MS"/>
                <a:cs typeface="Trebuchet MS"/>
              </a:rPr>
              <a:t>Sık </a:t>
            </a:r>
            <a:r>
              <a:rPr sz="3200" spc="-120" dirty="0">
                <a:latin typeface="Trebuchet MS"/>
                <a:cs typeface="Trebuchet MS"/>
              </a:rPr>
              <a:t>sık </a:t>
            </a:r>
            <a:r>
              <a:rPr sz="3200" spc="-190" dirty="0">
                <a:latin typeface="Trebuchet MS"/>
                <a:cs typeface="Trebuchet MS"/>
              </a:rPr>
              <a:t>kendimizi</a:t>
            </a:r>
            <a:r>
              <a:rPr sz="3200" spc="-30" dirty="0">
                <a:latin typeface="Trebuchet MS"/>
                <a:cs typeface="Trebuchet MS"/>
              </a:rPr>
              <a:t> </a:t>
            </a:r>
            <a:r>
              <a:rPr sz="3200" spc="-180" dirty="0">
                <a:latin typeface="Trebuchet MS"/>
                <a:cs typeface="Trebuchet MS"/>
              </a:rPr>
              <a:t>de</a:t>
            </a:r>
            <a:r>
              <a:rPr sz="3200" spc="-180" dirty="0">
                <a:latin typeface="Arial"/>
                <a:cs typeface="Arial"/>
              </a:rPr>
              <a:t>ğ</a:t>
            </a:r>
            <a:r>
              <a:rPr sz="3200" spc="-180" dirty="0">
                <a:latin typeface="Trebuchet MS"/>
                <a:cs typeface="Trebuchet MS"/>
              </a:rPr>
              <a:t>erlendirelim.</a:t>
            </a:r>
            <a:endParaRPr sz="32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3010" y="0"/>
            <a:ext cx="9141040" cy="6858000"/>
            <a:chOff x="3010" y="0"/>
            <a:chExt cx="9141040" cy="6858000"/>
          </a:xfrm>
        </p:grpSpPr>
        <p:sp>
          <p:nvSpPr>
            <p:cNvPr id="4" name="object 4"/>
            <p:cNvSpPr/>
            <p:nvPr/>
          </p:nvSpPr>
          <p:spPr>
            <a:xfrm>
              <a:off x="3010" y="3556"/>
              <a:ext cx="820419" cy="819785"/>
            </a:xfrm>
            <a:custGeom>
              <a:avLst/>
              <a:gdLst/>
              <a:ahLst/>
              <a:cxnLst/>
              <a:rect l="l" t="t" r="r" b="b"/>
              <a:pathLst>
                <a:path w="820419" h="819785">
                  <a:moveTo>
                    <a:pt x="819949" y="0"/>
                  </a:moveTo>
                  <a:lnTo>
                    <a:pt x="506" y="0"/>
                  </a:lnTo>
                  <a:lnTo>
                    <a:pt x="0" y="819404"/>
                  </a:lnTo>
                  <a:lnTo>
                    <a:pt x="505" y="819404"/>
                  </a:lnTo>
                  <a:lnTo>
                    <a:pt x="48654" y="818012"/>
                  </a:lnTo>
                  <a:lnTo>
                    <a:pt x="96070" y="813890"/>
                  </a:lnTo>
                  <a:lnTo>
                    <a:pt x="142676" y="807114"/>
                  </a:lnTo>
                  <a:lnTo>
                    <a:pt x="188396" y="797760"/>
                  </a:lnTo>
                  <a:lnTo>
                    <a:pt x="233153" y="785906"/>
                  </a:lnTo>
                  <a:lnTo>
                    <a:pt x="276870" y="771629"/>
                  </a:lnTo>
                  <a:lnTo>
                    <a:pt x="319470" y="755005"/>
                  </a:lnTo>
                  <a:lnTo>
                    <a:pt x="360876" y="736111"/>
                  </a:lnTo>
                  <a:lnTo>
                    <a:pt x="401012" y="715024"/>
                  </a:lnTo>
                  <a:lnTo>
                    <a:pt x="439800" y="691821"/>
                  </a:lnTo>
                  <a:lnTo>
                    <a:pt x="477163" y="666580"/>
                  </a:lnTo>
                  <a:lnTo>
                    <a:pt x="513026" y="639376"/>
                  </a:lnTo>
                  <a:lnTo>
                    <a:pt x="547310" y="610287"/>
                  </a:lnTo>
                  <a:lnTo>
                    <a:pt x="579940" y="579389"/>
                  </a:lnTo>
                  <a:lnTo>
                    <a:pt x="610838" y="546760"/>
                  </a:lnTo>
                  <a:lnTo>
                    <a:pt x="639927" y="512477"/>
                  </a:lnTo>
                  <a:lnTo>
                    <a:pt x="667130" y="476615"/>
                  </a:lnTo>
                  <a:lnTo>
                    <a:pt x="692372" y="439253"/>
                  </a:lnTo>
                  <a:lnTo>
                    <a:pt x="715574" y="400467"/>
                  </a:lnTo>
                  <a:lnTo>
                    <a:pt x="736660" y="360334"/>
                  </a:lnTo>
                  <a:lnTo>
                    <a:pt x="755553" y="318930"/>
                  </a:lnTo>
                  <a:lnTo>
                    <a:pt x="772177" y="276333"/>
                  </a:lnTo>
                  <a:lnTo>
                    <a:pt x="786454" y="232620"/>
                  </a:lnTo>
                  <a:lnTo>
                    <a:pt x="798307" y="187868"/>
                  </a:lnTo>
                  <a:lnTo>
                    <a:pt x="807660" y="142152"/>
                  </a:lnTo>
                  <a:lnTo>
                    <a:pt x="814436" y="95551"/>
                  </a:lnTo>
                  <a:lnTo>
                    <a:pt x="818558" y="48141"/>
                  </a:lnTo>
                  <a:lnTo>
                    <a:pt x="819949" y="0"/>
                  </a:lnTo>
                  <a:close/>
                </a:path>
              </a:pathLst>
            </a:custGeom>
            <a:solidFill>
              <a:srgbClr val="FDF9F4">
                <a:alpha val="3294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010" y="3556"/>
              <a:ext cx="820419" cy="819785"/>
            </a:xfrm>
            <a:custGeom>
              <a:avLst/>
              <a:gdLst/>
              <a:ahLst/>
              <a:cxnLst/>
              <a:rect l="l" t="t" r="r" b="b"/>
              <a:pathLst>
                <a:path w="820419" h="819785">
                  <a:moveTo>
                    <a:pt x="819949" y="0"/>
                  </a:moveTo>
                  <a:lnTo>
                    <a:pt x="818558" y="48141"/>
                  </a:lnTo>
                  <a:lnTo>
                    <a:pt x="814436" y="95551"/>
                  </a:lnTo>
                  <a:lnTo>
                    <a:pt x="807660" y="142152"/>
                  </a:lnTo>
                  <a:lnTo>
                    <a:pt x="798307" y="187868"/>
                  </a:lnTo>
                  <a:lnTo>
                    <a:pt x="786454" y="232620"/>
                  </a:lnTo>
                  <a:lnTo>
                    <a:pt x="772177" y="276333"/>
                  </a:lnTo>
                  <a:lnTo>
                    <a:pt x="755553" y="318930"/>
                  </a:lnTo>
                  <a:lnTo>
                    <a:pt x="736660" y="360334"/>
                  </a:lnTo>
                  <a:lnTo>
                    <a:pt x="715574" y="400467"/>
                  </a:lnTo>
                  <a:lnTo>
                    <a:pt x="692372" y="439253"/>
                  </a:lnTo>
                  <a:lnTo>
                    <a:pt x="667130" y="476615"/>
                  </a:lnTo>
                  <a:lnTo>
                    <a:pt x="639927" y="512477"/>
                  </a:lnTo>
                  <a:lnTo>
                    <a:pt x="610838" y="546760"/>
                  </a:lnTo>
                  <a:lnTo>
                    <a:pt x="579940" y="579389"/>
                  </a:lnTo>
                  <a:lnTo>
                    <a:pt x="547310" y="610287"/>
                  </a:lnTo>
                  <a:lnTo>
                    <a:pt x="513026" y="639376"/>
                  </a:lnTo>
                  <a:lnTo>
                    <a:pt x="477163" y="666580"/>
                  </a:lnTo>
                  <a:lnTo>
                    <a:pt x="439800" y="691821"/>
                  </a:lnTo>
                  <a:lnTo>
                    <a:pt x="401012" y="715024"/>
                  </a:lnTo>
                  <a:lnTo>
                    <a:pt x="360876" y="736111"/>
                  </a:lnTo>
                  <a:lnTo>
                    <a:pt x="319470" y="755005"/>
                  </a:lnTo>
                  <a:lnTo>
                    <a:pt x="276870" y="771629"/>
                  </a:lnTo>
                  <a:lnTo>
                    <a:pt x="233153" y="785906"/>
                  </a:lnTo>
                  <a:lnTo>
                    <a:pt x="188396" y="797760"/>
                  </a:lnTo>
                  <a:lnTo>
                    <a:pt x="142676" y="807114"/>
                  </a:lnTo>
                  <a:lnTo>
                    <a:pt x="96070" y="813890"/>
                  </a:lnTo>
                  <a:lnTo>
                    <a:pt x="48654" y="818012"/>
                  </a:lnTo>
                  <a:lnTo>
                    <a:pt x="505" y="819404"/>
                  </a:lnTo>
                  <a:lnTo>
                    <a:pt x="337" y="819404"/>
                  </a:lnTo>
                  <a:lnTo>
                    <a:pt x="168" y="819404"/>
                  </a:lnTo>
                  <a:lnTo>
                    <a:pt x="0" y="819404"/>
                  </a:lnTo>
                  <a:lnTo>
                    <a:pt x="506" y="0"/>
                  </a:lnTo>
                  <a:lnTo>
                    <a:pt x="819949" y="0"/>
                  </a:lnTo>
                  <a:close/>
                </a:path>
              </a:pathLst>
            </a:custGeom>
            <a:ln w="12699">
              <a:solidFill>
                <a:srgbClr val="D2C3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28016" y="6095"/>
              <a:ext cx="1784604" cy="178307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68821" y="21081"/>
              <a:ext cx="1702435" cy="1702435"/>
            </a:xfrm>
            <a:custGeom>
              <a:avLst/>
              <a:gdLst/>
              <a:ahLst/>
              <a:cxnLst/>
              <a:rect l="l" t="t" r="r" b="b"/>
              <a:pathLst>
                <a:path w="1702435" h="1702435">
                  <a:moveTo>
                    <a:pt x="0" y="851154"/>
                  </a:moveTo>
                  <a:lnTo>
                    <a:pt x="1347" y="802859"/>
                  </a:lnTo>
                  <a:lnTo>
                    <a:pt x="5341" y="755271"/>
                  </a:lnTo>
                  <a:lnTo>
                    <a:pt x="11909" y="708461"/>
                  </a:lnTo>
                  <a:lnTo>
                    <a:pt x="20981" y="662500"/>
                  </a:lnTo>
                  <a:lnTo>
                    <a:pt x="32484" y="617462"/>
                  </a:lnTo>
                  <a:lnTo>
                    <a:pt x="46346" y="573417"/>
                  </a:lnTo>
                  <a:lnTo>
                    <a:pt x="62495" y="530438"/>
                  </a:lnTo>
                  <a:lnTo>
                    <a:pt x="80860" y="488596"/>
                  </a:lnTo>
                  <a:lnTo>
                    <a:pt x="101369" y="447964"/>
                  </a:lnTo>
                  <a:lnTo>
                    <a:pt x="123949" y="408613"/>
                  </a:lnTo>
                  <a:lnTo>
                    <a:pt x="148530" y="370615"/>
                  </a:lnTo>
                  <a:lnTo>
                    <a:pt x="175039" y="334042"/>
                  </a:lnTo>
                  <a:lnTo>
                    <a:pt x="203404" y="298966"/>
                  </a:lnTo>
                  <a:lnTo>
                    <a:pt x="233553" y="265459"/>
                  </a:lnTo>
                  <a:lnTo>
                    <a:pt x="265416" y="233593"/>
                  </a:lnTo>
                  <a:lnTo>
                    <a:pt x="298919" y="203439"/>
                  </a:lnTo>
                  <a:lnTo>
                    <a:pt x="333991" y="175070"/>
                  </a:lnTo>
                  <a:lnTo>
                    <a:pt x="370561" y="148557"/>
                  </a:lnTo>
                  <a:lnTo>
                    <a:pt x="408556" y="123973"/>
                  </a:lnTo>
                  <a:lnTo>
                    <a:pt x="447904" y="101388"/>
                  </a:lnTo>
                  <a:lnTo>
                    <a:pt x="488534" y="80876"/>
                  </a:lnTo>
                  <a:lnTo>
                    <a:pt x="530373" y="62508"/>
                  </a:lnTo>
                  <a:lnTo>
                    <a:pt x="573351" y="46355"/>
                  </a:lnTo>
                  <a:lnTo>
                    <a:pt x="617394" y="32490"/>
                  </a:lnTo>
                  <a:lnTo>
                    <a:pt x="662432" y="20985"/>
                  </a:lnTo>
                  <a:lnTo>
                    <a:pt x="708393" y="11912"/>
                  </a:lnTo>
                  <a:lnTo>
                    <a:pt x="755204" y="5342"/>
                  </a:lnTo>
                  <a:lnTo>
                    <a:pt x="802793" y="1347"/>
                  </a:lnTo>
                  <a:lnTo>
                    <a:pt x="851090" y="0"/>
                  </a:lnTo>
                  <a:lnTo>
                    <a:pt x="899386" y="1347"/>
                  </a:lnTo>
                  <a:lnTo>
                    <a:pt x="946976" y="5342"/>
                  </a:lnTo>
                  <a:lnTo>
                    <a:pt x="993786" y="11912"/>
                  </a:lnTo>
                  <a:lnTo>
                    <a:pt x="1039746" y="20985"/>
                  </a:lnTo>
                  <a:lnTo>
                    <a:pt x="1084783" y="32490"/>
                  </a:lnTo>
                  <a:lnTo>
                    <a:pt x="1128825" y="46355"/>
                  </a:lnTo>
                  <a:lnTo>
                    <a:pt x="1171801" y="62508"/>
                  </a:lnTo>
                  <a:lnTo>
                    <a:pt x="1213639" y="80876"/>
                  </a:lnTo>
                  <a:lnTo>
                    <a:pt x="1254268" y="101388"/>
                  </a:lnTo>
                  <a:lnTo>
                    <a:pt x="1293614" y="123973"/>
                  </a:lnTo>
                  <a:lnTo>
                    <a:pt x="1331607" y="148557"/>
                  </a:lnTo>
                  <a:lnTo>
                    <a:pt x="1368174" y="175070"/>
                  </a:lnTo>
                  <a:lnTo>
                    <a:pt x="1403245" y="203439"/>
                  </a:lnTo>
                  <a:lnTo>
                    <a:pt x="1436746" y="233593"/>
                  </a:lnTo>
                  <a:lnTo>
                    <a:pt x="1468606" y="265459"/>
                  </a:lnTo>
                  <a:lnTo>
                    <a:pt x="1498754" y="298966"/>
                  </a:lnTo>
                  <a:lnTo>
                    <a:pt x="1527117" y="334042"/>
                  </a:lnTo>
                  <a:lnTo>
                    <a:pt x="1553624" y="370615"/>
                  </a:lnTo>
                  <a:lnTo>
                    <a:pt x="1578203" y="408613"/>
                  </a:lnTo>
                  <a:lnTo>
                    <a:pt x="1600782" y="447964"/>
                  </a:lnTo>
                  <a:lnTo>
                    <a:pt x="1621289" y="488596"/>
                  </a:lnTo>
                  <a:lnTo>
                    <a:pt x="1639653" y="530438"/>
                  </a:lnTo>
                  <a:lnTo>
                    <a:pt x="1655801" y="573417"/>
                  </a:lnTo>
                  <a:lnTo>
                    <a:pt x="1669661" y="617462"/>
                  </a:lnTo>
                  <a:lnTo>
                    <a:pt x="1681163" y="662500"/>
                  </a:lnTo>
                  <a:lnTo>
                    <a:pt x="1690234" y="708461"/>
                  </a:lnTo>
                  <a:lnTo>
                    <a:pt x="1696802" y="755271"/>
                  </a:lnTo>
                  <a:lnTo>
                    <a:pt x="1700795" y="802859"/>
                  </a:lnTo>
                  <a:lnTo>
                    <a:pt x="1702142" y="851154"/>
                  </a:lnTo>
                  <a:lnTo>
                    <a:pt x="1700795" y="899447"/>
                  </a:lnTo>
                  <a:lnTo>
                    <a:pt x="1696802" y="947034"/>
                  </a:lnTo>
                  <a:lnTo>
                    <a:pt x="1690234" y="993843"/>
                  </a:lnTo>
                  <a:lnTo>
                    <a:pt x="1681163" y="1039800"/>
                  </a:lnTo>
                  <a:lnTo>
                    <a:pt x="1669661" y="1084835"/>
                  </a:lnTo>
                  <a:lnTo>
                    <a:pt x="1655801" y="1128876"/>
                  </a:lnTo>
                  <a:lnTo>
                    <a:pt x="1639653" y="1171850"/>
                  </a:lnTo>
                  <a:lnTo>
                    <a:pt x="1621289" y="1213687"/>
                  </a:lnTo>
                  <a:lnTo>
                    <a:pt x="1600782" y="1254314"/>
                  </a:lnTo>
                  <a:lnTo>
                    <a:pt x="1578203" y="1293659"/>
                  </a:lnTo>
                  <a:lnTo>
                    <a:pt x="1553624" y="1331651"/>
                  </a:lnTo>
                  <a:lnTo>
                    <a:pt x="1527117" y="1368218"/>
                  </a:lnTo>
                  <a:lnTo>
                    <a:pt x="1498754" y="1403287"/>
                  </a:lnTo>
                  <a:lnTo>
                    <a:pt x="1468606" y="1436788"/>
                  </a:lnTo>
                  <a:lnTo>
                    <a:pt x="1436746" y="1468647"/>
                  </a:lnTo>
                  <a:lnTo>
                    <a:pt x="1403245" y="1498795"/>
                  </a:lnTo>
                  <a:lnTo>
                    <a:pt x="1368174" y="1527157"/>
                  </a:lnTo>
                  <a:lnTo>
                    <a:pt x="1331607" y="1553664"/>
                  </a:lnTo>
                  <a:lnTo>
                    <a:pt x="1293614" y="1578242"/>
                  </a:lnTo>
                  <a:lnTo>
                    <a:pt x="1254268" y="1600821"/>
                  </a:lnTo>
                  <a:lnTo>
                    <a:pt x="1213639" y="1621328"/>
                  </a:lnTo>
                  <a:lnTo>
                    <a:pt x="1171801" y="1639691"/>
                  </a:lnTo>
                  <a:lnTo>
                    <a:pt x="1128825" y="1655839"/>
                  </a:lnTo>
                  <a:lnTo>
                    <a:pt x="1084783" y="1669700"/>
                  </a:lnTo>
                  <a:lnTo>
                    <a:pt x="1039746" y="1681201"/>
                  </a:lnTo>
                  <a:lnTo>
                    <a:pt x="993786" y="1690272"/>
                  </a:lnTo>
                  <a:lnTo>
                    <a:pt x="946976" y="1696840"/>
                  </a:lnTo>
                  <a:lnTo>
                    <a:pt x="899386" y="1700833"/>
                  </a:lnTo>
                  <a:lnTo>
                    <a:pt x="851090" y="1702181"/>
                  </a:lnTo>
                  <a:lnTo>
                    <a:pt x="802793" y="1700833"/>
                  </a:lnTo>
                  <a:lnTo>
                    <a:pt x="755204" y="1696840"/>
                  </a:lnTo>
                  <a:lnTo>
                    <a:pt x="708393" y="1690272"/>
                  </a:lnTo>
                  <a:lnTo>
                    <a:pt x="662432" y="1681201"/>
                  </a:lnTo>
                  <a:lnTo>
                    <a:pt x="617394" y="1669700"/>
                  </a:lnTo>
                  <a:lnTo>
                    <a:pt x="573351" y="1655839"/>
                  </a:lnTo>
                  <a:lnTo>
                    <a:pt x="530373" y="1639691"/>
                  </a:lnTo>
                  <a:lnTo>
                    <a:pt x="488534" y="1621328"/>
                  </a:lnTo>
                  <a:lnTo>
                    <a:pt x="447904" y="1600821"/>
                  </a:lnTo>
                  <a:lnTo>
                    <a:pt x="408556" y="1578242"/>
                  </a:lnTo>
                  <a:lnTo>
                    <a:pt x="370561" y="1553664"/>
                  </a:lnTo>
                  <a:lnTo>
                    <a:pt x="333991" y="1527157"/>
                  </a:lnTo>
                  <a:lnTo>
                    <a:pt x="298919" y="1498795"/>
                  </a:lnTo>
                  <a:lnTo>
                    <a:pt x="265416" y="1468647"/>
                  </a:lnTo>
                  <a:lnTo>
                    <a:pt x="233553" y="1436788"/>
                  </a:lnTo>
                  <a:lnTo>
                    <a:pt x="203404" y="1403287"/>
                  </a:lnTo>
                  <a:lnTo>
                    <a:pt x="175039" y="1368218"/>
                  </a:lnTo>
                  <a:lnTo>
                    <a:pt x="148530" y="1331651"/>
                  </a:lnTo>
                  <a:lnTo>
                    <a:pt x="123949" y="1293659"/>
                  </a:lnTo>
                  <a:lnTo>
                    <a:pt x="101369" y="1254314"/>
                  </a:lnTo>
                  <a:lnTo>
                    <a:pt x="80860" y="1213687"/>
                  </a:lnTo>
                  <a:lnTo>
                    <a:pt x="62495" y="1171850"/>
                  </a:lnTo>
                  <a:lnTo>
                    <a:pt x="46346" y="1128876"/>
                  </a:lnTo>
                  <a:lnTo>
                    <a:pt x="32484" y="1084835"/>
                  </a:lnTo>
                  <a:lnTo>
                    <a:pt x="20981" y="1039800"/>
                  </a:lnTo>
                  <a:lnTo>
                    <a:pt x="11909" y="993843"/>
                  </a:lnTo>
                  <a:lnTo>
                    <a:pt x="5341" y="947034"/>
                  </a:lnTo>
                  <a:lnTo>
                    <a:pt x="1347" y="899447"/>
                  </a:lnTo>
                  <a:lnTo>
                    <a:pt x="0" y="851154"/>
                  </a:lnTo>
                  <a:close/>
                </a:path>
              </a:pathLst>
            </a:custGeom>
            <a:ln w="27305">
              <a:solidFill>
                <a:srgbClr val="FFF6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69164" y="1043939"/>
              <a:ext cx="1159764" cy="115366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87318" y="1050633"/>
              <a:ext cx="1116813" cy="111153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87318" y="1050633"/>
              <a:ext cx="1116965" cy="1111885"/>
            </a:xfrm>
            <a:custGeom>
              <a:avLst/>
              <a:gdLst/>
              <a:ahLst/>
              <a:cxnLst/>
              <a:rect l="l" t="t" r="r" b="b"/>
              <a:pathLst>
                <a:path w="1116965" h="1111885">
                  <a:moveTo>
                    <a:pt x="118497" y="204634"/>
                  </a:moveTo>
                  <a:lnTo>
                    <a:pt x="149786" y="168741"/>
                  </a:lnTo>
                  <a:lnTo>
                    <a:pt x="183516" y="136234"/>
                  </a:lnTo>
                  <a:lnTo>
                    <a:pt x="219451" y="107137"/>
                  </a:lnTo>
                  <a:lnTo>
                    <a:pt x="257356" y="81474"/>
                  </a:lnTo>
                  <a:lnTo>
                    <a:pt x="296996" y="59270"/>
                  </a:lnTo>
                  <a:lnTo>
                    <a:pt x="338136" y="40547"/>
                  </a:lnTo>
                  <a:lnTo>
                    <a:pt x="380539" y="25331"/>
                  </a:lnTo>
                  <a:lnTo>
                    <a:pt x="423971" y="13644"/>
                  </a:lnTo>
                  <a:lnTo>
                    <a:pt x="468197" y="5510"/>
                  </a:lnTo>
                  <a:lnTo>
                    <a:pt x="512980" y="954"/>
                  </a:lnTo>
                  <a:lnTo>
                    <a:pt x="558087" y="0"/>
                  </a:lnTo>
                  <a:lnTo>
                    <a:pt x="603281" y="2670"/>
                  </a:lnTo>
                  <a:lnTo>
                    <a:pt x="648328" y="8990"/>
                  </a:lnTo>
                  <a:lnTo>
                    <a:pt x="692991" y="18983"/>
                  </a:lnTo>
                  <a:lnTo>
                    <a:pt x="737036" y="32672"/>
                  </a:lnTo>
                  <a:lnTo>
                    <a:pt x="780228" y="50083"/>
                  </a:lnTo>
                  <a:lnTo>
                    <a:pt x="822331" y="71238"/>
                  </a:lnTo>
                  <a:lnTo>
                    <a:pt x="863109" y="96162"/>
                  </a:lnTo>
                  <a:lnTo>
                    <a:pt x="902328" y="124878"/>
                  </a:lnTo>
                  <a:lnTo>
                    <a:pt x="939023" y="156757"/>
                  </a:lnTo>
                  <a:lnTo>
                    <a:pt x="972366" y="190998"/>
                  </a:lnTo>
                  <a:lnTo>
                    <a:pt x="1002326" y="227366"/>
                  </a:lnTo>
                  <a:lnTo>
                    <a:pt x="1028875" y="265625"/>
                  </a:lnTo>
                  <a:lnTo>
                    <a:pt x="1051985" y="305541"/>
                  </a:lnTo>
                  <a:lnTo>
                    <a:pt x="1071627" y="346879"/>
                  </a:lnTo>
                  <a:lnTo>
                    <a:pt x="1087772" y="389404"/>
                  </a:lnTo>
                  <a:lnTo>
                    <a:pt x="1100392" y="432881"/>
                  </a:lnTo>
                  <a:lnTo>
                    <a:pt x="1109458" y="477076"/>
                  </a:lnTo>
                  <a:lnTo>
                    <a:pt x="1114941" y="521754"/>
                  </a:lnTo>
                  <a:lnTo>
                    <a:pt x="1116813" y="566679"/>
                  </a:lnTo>
                  <a:lnTo>
                    <a:pt x="1115045" y="611617"/>
                  </a:lnTo>
                  <a:lnTo>
                    <a:pt x="1109608" y="656333"/>
                  </a:lnTo>
                  <a:lnTo>
                    <a:pt x="1100474" y="700593"/>
                  </a:lnTo>
                  <a:lnTo>
                    <a:pt x="1087614" y="744160"/>
                  </a:lnTo>
                  <a:lnTo>
                    <a:pt x="1070999" y="786801"/>
                  </a:lnTo>
                  <a:lnTo>
                    <a:pt x="1050601" y="828281"/>
                  </a:lnTo>
                  <a:lnTo>
                    <a:pt x="1026391" y="868365"/>
                  </a:lnTo>
                  <a:lnTo>
                    <a:pt x="998340" y="906817"/>
                  </a:lnTo>
                  <a:lnTo>
                    <a:pt x="967050" y="942711"/>
                  </a:lnTo>
                  <a:lnTo>
                    <a:pt x="933321" y="975221"/>
                  </a:lnTo>
                  <a:lnTo>
                    <a:pt x="897386" y="1004323"/>
                  </a:lnTo>
                  <a:lnTo>
                    <a:pt x="859481" y="1029991"/>
                  </a:lnTo>
                  <a:lnTo>
                    <a:pt x="819842" y="1052203"/>
                  </a:lnTo>
                  <a:lnTo>
                    <a:pt x="778703" y="1070934"/>
                  </a:lnTo>
                  <a:lnTo>
                    <a:pt x="736301" y="1086160"/>
                  </a:lnTo>
                  <a:lnTo>
                    <a:pt x="692869" y="1097856"/>
                  </a:lnTo>
                  <a:lnTo>
                    <a:pt x="648644" y="1105999"/>
                  </a:lnTo>
                  <a:lnTo>
                    <a:pt x="603861" y="1110565"/>
                  </a:lnTo>
                  <a:lnTo>
                    <a:pt x="558755" y="1111530"/>
                  </a:lnTo>
                  <a:lnTo>
                    <a:pt x="513561" y="1108869"/>
                  </a:lnTo>
                  <a:lnTo>
                    <a:pt x="468514" y="1102558"/>
                  </a:lnTo>
                  <a:lnTo>
                    <a:pt x="423851" y="1092574"/>
                  </a:lnTo>
                  <a:lnTo>
                    <a:pt x="379805" y="1078891"/>
                  </a:lnTo>
                  <a:lnTo>
                    <a:pt x="336613" y="1061487"/>
                  </a:lnTo>
                  <a:lnTo>
                    <a:pt x="294509" y="1040336"/>
                  </a:lnTo>
                  <a:lnTo>
                    <a:pt x="253729" y="1015415"/>
                  </a:lnTo>
                  <a:lnTo>
                    <a:pt x="214509" y="986700"/>
                  </a:lnTo>
                  <a:lnTo>
                    <a:pt x="177813" y="954821"/>
                  </a:lnTo>
                  <a:lnTo>
                    <a:pt x="144469" y="920580"/>
                  </a:lnTo>
                  <a:lnTo>
                    <a:pt x="114507" y="884212"/>
                  </a:lnTo>
                  <a:lnTo>
                    <a:pt x="87955" y="845952"/>
                  </a:lnTo>
                  <a:lnTo>
                    <a:pt x="64843" y="806035"/>
                  </a:lnTo>
                  <a:lnTo>
                    <a:pt x="45198" y="764695"/>
                  </a:lnTo>
                  <a:lnTo>
                    <a:pt x="29050" y="722168"/>
                  </a:lnTo>
                  <a:lnTo>
                    <a:pt x="16427" y="678687"/>
                  </a:lnTo>
                  <a:lnTo>
                    <a:pt x="7358" y="634488"/>
                  </a:lnTo>
                  <a:lnTo>
                    <a:pt x="1873" y="589806"/>
                  </a:lnTo>
                  <a:lnTo>
                    <a:pt x="0" y="544874"/>
                  </a:lnTo>
                  <a:lnTo>
                    <a:pt x="1767" y="499929"/>
                  </a:lnTo>
                  <a:lnTo>
                    <a:pt x="7203" y="455204"/>
                  </a:lnTo>
                  <a:lnTo>
                    <a:pt x="16338" y="410935"/>
                  </a:lnTo>
                  <a:lnTo>
                    <a:pt x="29201" y="367355"/>
                  </a:lnTo>
                  <a:lnTo>
                    <a:pt x="45819" y="324701"/>
                  </a:lnTo>
                  <a:lnTo>
                    <a:pt x="66221" y="283206"/>
                  </a:lnTo>
                  <a:lnTo>
                    <a:pt x="90438" y="243105"/>
                  </a:lnTo>
                  <a:lnTo>
                    <a:pt x="118497" y="204634"/>
                  </a:lnTo>
                  <a:close/>
                </a:path>
                <a:path w="1116965" h="1111885">
                  <a:moveTo>
                    <a:pt x="220478" y="286041"/>
                  </a:moveTo>
                  <a:lnTo>
                    <a:pt x="193857" y="323455"/>
                  </a:lnTo>
                  <a:lnTo>
                    <a:pt x="171956" y="362810"/>
                  </a:lnTo>
                  <a:lnTo>
                    <a:pt x="154731" y="403741"/>
                  </a:lnTo>
                  <a:lnTo>
                    <a:pt x="142134" y="445881"/>
                  </a:lnTo>
                  <a:lnTo>
                    <a:pt x="134120" y="488865"/>
                  </a:lnTo>
                  <a:lnTo>
                    <a:pt x="130642" y="532328"/>
                  </a:lnTo>
                  <a:lnTo>
                    <a:pt x="131656" y="575903"/>
                  </a:lnTo>
                  <a:lnTo>
                    <a:pt x="137113" y="619227"/>
                  </a:lnTo>
                  <a:lnTo>
                    <a:pt x="146970" y="661933"/>
                  </a:lnTo>
                  <a:lnTo>
                    <a:pt x="161179" y="703655"/>
                  </a:lnTo>
                  <a:lnTo>
                    <a:pt x="179695" y="744028"/>
                  </a:lnTo>
                  <a:lnTo>
                    <a:pt x="202471" y="782686"/>
                  </a:lnTo>
                  <a:lnTo>
                    <a:pt x="229462" y="819265"/>
                  </a:lnTo>
                  <a:lnTo>
                    <a:pt x="260621" y="853397"/>
                  </a:lnTo>
                  <a:lnTo>
                    <a:pt x="295903" y="884719"/>
                  </a:lnTo>
                  <a:lnTo>
                    <a:pt x="334266" y="912179"/>
                  </a:lnTo>
                  <a:lnTo>
                    <a:pt x="374454" y="934995"/>
                  </a:lnTo>
                  <a:lnTo>
                    <a:pt x="416101" y="953204"/>
                  </a:lnTo>
                  <a:lnTo>
                    <a:pt x="458842" y="966841"/>
                  </a:lnTo>
                  <a:lnTo>
                    <a:pt x="502309" y="975943"/>
                  </a:lnTo>
                  <a:lnTo>
                    <a:pt x="546136" y="980546"/>
                  </a:lnTo>
                  <a:lnTo>
                    <a:pt x="589958" y="980687"/>
                  </a:lnTo>
                  <a:lnTo>
                    <a:pt x="633407" y="976403"/>
                  </a:lnTo>
                  <a:lnTo>
                    <a:pt x="676118" y="967728"/>
                  </a:lnTo>
                  <a:lnTo>
                    <a:pt x="717723" y="954701"/>
                  </a:lnTo>
                  <a:lnTo>
                    <a:pt x="757858" y="937356"/>
                  </a:lnTo>
                  <a:lnTo>
                    <a:pt x="796155" y="915731"/>
                  </a:lnTo>
                  <a:lnTo>
                    <a:pt x="832249" y="889862"/>
                  </a:lnTo>
                  <a:lnTo>
                    <a:pt x="865772" y="859785"/>
                  </a:lnTo>
                  <a:lnTo>
                    <a:pt x="896359" y="825537"/>
                  </a:lnTo>
                  <a:lnTo>
                    <a:pt x="922982" y="788101"/>
                  </a:lnTo>
                  <a:lnTo>
                    <a:pt x="944884" y="748730"/>
                  </a:lnTo>
                  <a:lnTo>
                    <a:pt x="962112" y="707789"/>
                  </a:lnTo>
                  <a:lnTo>
                    <a:pt x="974710" y="665643"/>
                  </a:lnTo>
                  <a:lnTo>
                    <a:pt x="982725" y="622657"/>
                  </a:lnTo>
                  <a:lnTo>
                    <a:pt x="986204" y="579196"/>
                  </a:lnTo>
                  <a:lnTo>
                    <a:pt x="985192" y="535624"/>
                  </a:lnTo>
                  <a:lnTo>
                    <a:pt x="979734" y="492307"/>
                  </a:lnTo>
                  <a:lnTo>
                    <a:pt x="969878" y="449609"/>
                  </a:lnTo>
                  <a:lnTo>
                    <a:pt x="955670" y="407895"/>
                  </a:lnTo>
                  <a:lnTo>
                    <a:pt x="937154" y="367530"/>
                  </a:lnTo>
                  <a:lnTo>
                    <a:pt x="914378" y="328880"/>
                  </a:lnTo>
                  <a:lnTo>
                    <a:pt x="887387" y="292308"/>
                  </a:lnTo>
                  <a:lnTo>
                    <a:pt x="856228" y="258179"/>
                  </a:lnTo>
                  <a:lnTo>
                    <a:pt x="820946" y="226859"/>
                  </a:lnTo>
                  <a:lnTo>
                    <a:pt x="782581" y="199399"/>
                  </a:lnTo>
                  <a:lnTo>
                    <a:pt x="742391" y="176583"/>
                  </a:lnTo>
                  <a:lnTo>
                    <a:pt x="700742" y="158375"/>
                  </a:lnTo>
                  <a:lnTo>
                    <a:pt x="658000" y="144737"/>
                  </a:lnTo>
                  <a:lnTo>
                    <a:pt x="614531" y="135635"/>
                  </a:lnTo>
                  <a:lnTo>
                    <a:pt x="570703" y="131032"/>
                  </a:lnTo>
                  <a:lnTo>
                    <a:pt x="526880" y="130891"/>
                  </a:lnTo>
                  <a:lnTo>
                    <a:pt x="483431" y="135175"/>
                  </a:lnTo>
                  <a:lnTo>
                    <a:pt x="440719" y="143850"/>
                  </a:lnTo>
                  <a:lnTo>
                    <a:pt x="399113" y="156877"/>
                  </a:lnTo>
                  <a:lnTo>
                    <a:pt x="358979" y="174222"/>
                  </a:lnTo>
                  <a:lnTo>
                    <a:pt x="320681" y="195847"/>
                  </a:lnTo>
                  <a:lnTo>
                    <a:pt x="284588" y="221716"/>
                  </a:lnTo>
                  <a:lnTo>
                    <a:pt x="251064" y="251793"/>
                  </a:lnTo>
                  <a:lnTo>
                    <a:pt x="220478" y="286041"/>
                  </a:lnTo>
                  <a:close/>
                </a:path>
              </a:pathLst>
            </a:custGeom>
            <a:ln w="12700">
              <a:solidFill>
                <a:srgbClr val="C6B79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12875" y="0"/>
              <a:ext cx="8131175" cy="6858000"/>
            </a:xfrm>
            <a:custGeom>
              <a:avLst/>
              <a:gdLst/>
              <a:ahLst/>
              <a:cxnLst/>
              <a:rect l="l" t="t" r="r" b="b"/>
              <a:pathLst>
                <a:path w="8131175" h="6858000">
                  <a:moveTo>
                    <a:pt x="8131175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8131175" y="6858000"/>
                  </a:lnTo>
                  <a:lnTo>
                    <a:pt x="813117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935735" y="0"/>
              <a:ext cx="155447" cy="685799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014984" y="0"/>
              <a:ext cx="73660" cy="6858000"/>
            </a:xfrm>
            <a:custGeom>
              <a:avLst/>
              <a:gdLst/>
              <a:ahLst/>
              <a:cxnLst/>
              <a:rect l="l" t="t" r="r" b="b"/>
              <a:pathLst>
                <a:path w="73659" h="6858000">
                  <a:moveTo>
                    <a:pt x="73152" y="3212973"/>
                  </a:moveTo>
                  <a:lnTo>
                    <a:pt x="0" y="3212973"/>
                  </a:lnTo>
                  <a:lnTo>
                    <a:pt x="0" y="6858000"/>
                  </a:lnTo>
                  <a:lnTo>
                    <a:pt x="73152" y="6858000"/>
                  </a:lnTo>
                  <a:lnTo>
                    <a:pt x="73152" y="3212973"/>
                  </a:lnTo>
                  <a:close/>
                </a:path>
                <a:path w="73659" h="6858000">
                  <a:moveTo>
                    <a:pt x="73152" y="0"/>
                  </a:moveTo>
                  <a:lnTo>
                    <a:pt x="0" y="0"/>
                  </a:lnTo>
                  <a:lnTo>
                    <a:pt x="0" y="1628775"/>
                  </a:lnTo>
                  <a:lnTo>
                    <a:pt x="73152" y="1628775"/>
                  </a:lnTo>
                  <a:lnTo>
                    <a:pt x="7315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299593" y="150530"/>
            <a:ext cx="8544814" cy="1214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27455" marR="5080">
              <a:lnSpc>
                <a:spcPct val="100000"/>
              </a:lnSpc>
              <a:spcBef>
                <a:spcPts val="100"/>
              </a:spcBef>
              <a:tabLst>
                <a:tab pos="2672715" algn="l"/>
                <a:tab pos="4269740" algn="l"/>
              </a:tabLst>
            </a:pPr>
            <a:r>
              <a:rPr spc="-190" dirty="0"/>
              <a:t>Çalışmalar</a:t>
            </a:r>
            <a:r>
              <a:rPr spc="-110" dirty="0"/>
              <a:t> </a:t>
            </a:r>
            <a:r>
              <a:rPr spc="-150" dirty="0"/>
              <a:t>bir	</a:t>
            </a:r>
            <a:r>
              <a:rPr spc="-275" dirty="0"/>
              <a:t>hedefe </a:t>
            </a:r>
            <a:r>
              <a:rPr spc="-180" dirty="0"/>
              <a:t>yönelik </a:t>
            </a:r>
            <a:r>
              <a:rPr spc="-145" dirty="0"/>
              <a:t>olursa  </a:t>
            </a:r>
            <a:r>
              <a:rPr spc="-130" dirty="0"/>
              <a:t>sonuç	</a:t>
            </a:r>
            <a:r>
              <a:rPr spc="-260" dirty="0"/>
              <a:t>verecektir.</a:t>
            </a:r>
          </a:p>
        </p:txBody>
      </p:sp>
      <p:grpSp>
        <p:nvGrpSpPr>
          <p:cNvPr id="17" name="object 17"/>
          <p:cNvGrpSpPr/>
          <p:nvPr/>
        </p:nvGrpSpPr>
        <p:grpSpPr>
          <a:xfrm>
            <a:off x="814882" y="1616075"/>
            <a:ext cx="7514590" cy="1682114"/>
            <a:chOff x="814882" y="1616075"/>
            <a:chExt cx="7514590" cy="1682114"/>
          </a:xfrm>
        </p:grpSpPr>
        <p:sp>
          <p:nvSpPr>
            <p:cNvPr id="18" name="object 18"/>
            <p:cNvSpPr/>
            <p:nvPr/>
          </p:nvSpPr>
          <p:spPr>
            <a:xfrm>
              <a:off x="827582" y="1628775"/>
              <a:ext cx="2952750" cy="1584325"/>
            </a:xfrm>
            <a:custGeom>
              <a:avLst/>
              <a:gdLst/>
              <a:ahLst/>
              <a:cxnLst/>
              <a:rect l="l" t="t" r="r" b="b"/>
              <a:pathLst>
                <a:path w="2952750" h="1584325">
                  <a:moveTo>
                    <a:pt x="2952369" y="0"/>
                  </a:moveTo>
                  <a:lnTo>
                    <a:pt x="0" y="0"/>
                  </a:lnTo>
                  <a:lnTo>
                    <a:pt x="0" y="1584198"/>
                  </a:lnTo>
                  <a:lnTo>
                    <a:pt x="2952369" y="1584198"/>
                  </a:lnTo>
                  <a:lnTo>
                    <a:pt x="2952369" y="0"/>
                  </a:lnTo>
                  <a:close/>
                </a:path>
              </a:pathLst>
            </a:custGeom>
            <a:solidFill>
              <a:srgbClr val="3891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827582" y="1628775"/>
              <a:ext cx="2952750" cy="1584325"/>
            </a:xfrm>
            <a:custGeom>
              <a:avLst/>
              <a:gdLst/>
              <a:ahLst/>
              <a:cxnLst/>
              <a:rect l="l" t="t" r="r" b="b"/>
              <a:pathLst>
                <a:path w="2952750" h="1584325">
                  <a:moveTo>
                    <a:pt x="0" y="1584198"/>
                  </a:moveTo>
                  <a:lnTo>
                    <a:pt x="2952369" y="1584198"/>
                  </a:lnTo>
                  <a:lnTo>
                    <a:pt x="2952369" y="0"/>
                  </a:lnTo>
                  <a:lnTo>
                    <a:pt x="0" y="0"/>
                  </a:lnTo>
                  <a:lnTo>
                    <a:pt x="0" y="1584198"/>
                  </a:lnTo>
                  <a:close/>
                </a:path>
              </a:pathLst>
            </a:custGeom>
            <a:ln w="25400">
              <a:solidFill>
                <a:srgbClr val="2569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5436108" y="1628775"/>
              <a:ext cx="2880360" cy="1656714"/>
            </a:xfrm>
            <a:custGeom>
              <a:avLst/>
              <a:gdLst/>
              <a:ahLst/>
              <a:cxnLst/>
              <a:rect l="l" t="t" r="r" b="b"/>
              <a:pathLst>
                <a:path w="2880359" h="1656714">
                  <a:moveTo>
                    <a:pt x="2880360" y="0"/>
                  </a:moveTo>
                  <a:lnTo>
                    <a:pt x="0" y="0"/>
                  </a:lnTo>
                  <a:lnTo>
                    <a:pt x="0" y="1656207"/>
                  </a:lnTo>
                  <a:lnTo>
                    <a:pt x="2880360" y="1656207"/>
                  </a:lnTo>
                  <a:lnTo>
                    <a:pt x="2880360" y="0"/>
                  </a:lnTo>
                  <a:close/>
                </a:path>
              </a:pathLst>
            </a:custGeom>
            <a:solidFill>
              <a:srgbClr val="3891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436108" y="1628775"/>
              <a:ext cx="2880360" cy="1656714"/>
            </a:xfrm>
            <a:custGeom>
              <a:avLst/>
              <a:gdLst/>
              <a:ahLst/>
              <a:cxnLst/>
              <a:rect l="l" t="t" r="r" b="b"/>
              <a:pathLst>
                <a:path w="2880359" h="1656714">
                  <a:moveTo>
                    <a:pt x="0" y="1656207"/>
                  </a:moveTo>
                  <a:lnTo>
                    <a:pt x="2880360" y="1656207"/>
                  </a:lnTo>
                  <a:lnTo>
                    <a:pt x="2880360" y="0"/>
                  </a:lnTo>
                  <a:lnTo>
                    <a:pt x="0" y="0"/>
                  </a:lnTo>
                  <a:lnTo>
                    <a:pt x="0" y="1656207"/>
                  </a:lnTo>
                  <a:close/>
                </a:path>
              </a:pathLst>
            </a:custGeom>
            <a:ln w="25400">
              <a:solidFill>
                <a:srgbClr val="2569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1331594" y="2204834"/>
            <a:ext cx="1080135" cy="369570"/>
          </a:xfrm>
          <a:prstGeom prst="rect">
            <a:avLst/>
          </a:prstGeom>
          <a:solidFill>
            <a:srgbClr val="C32C2D"/>
          </a:solidFill>
          <a:ln w="25400">
            <a:solidFill>
              <a:srgbClr val="8F1E1F"/>
            </a:solidFill>
          </a:ln>
        </p:spPr>
        <p:txBody>
          <a:bodyPr vert="horz" wrap="square" lIns="0" tIns="36830" rIns="0" bIns="0" rtlCol="0">
            <a:spAutoFit/>
          </a:bodyPr>
          <a:lstStyle/>
          <a:p>
            <a:pPr marL="213360">
              <a:lnSpc>
                <a:spcPct val="100000"/>
              </a:lnSpc>
              <a:spcBef>
                <a:spcPts val="290"/>
              </a:spcBef>
            </a:pPr>
            <a:r>
              <a:rPr sz="1800" spc="70" dirty="0">
                <a:solidFill>
                  <a:srgbClr val="FFFFFF"/>
                </a:solidFill>
                <a:latin typeface="Trebuchet MS"/>
                <a:cs typeface="Trebuchet MS"/>
              </a:rPr>
              <a:t>YAKIN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012179" y="2276843"/>
            <a:ext cx="936625" cy="369570"/>
          </a:xfrm>
          <a:prstGeom prst="rect">
            <a:avLst/>
          </a:prstGeom>
          <a:solidFill>
            <a:srgbClr val="465A8D"/>
          </a:solidFill>
          <a:ln w="25400">
            <a:solidFill>
              <a:srgbClr val="314066"/>
            </a:solidFill>
          </a:ln>
        </p:spPr>
        <p:txBody>
          <a:bodyPr vert="horz" wrap="square" lIns="0" tIns="36830" rIns="0" bIns="0" rtlCol="0">
            <a:spAutoFit/>
          </a:bodyPr>
          <a:lstStyle/>
          <a:p>
            <a:pPr marL="162560">
              <a:lnSpc>
                <a:spcPct val="100000"/>
              </a:lnSpc>
              <a:spcBef>
                <a:spcPts val="290"/>
              </a:spcBef>
            </a:pPr>
            <a:r>
              <a:rPr sz="1800" spc="140" dirty="0">
                <a:solidFill>
                  <a:srgbClr val="FFFFFF"/>
                </a:solidFill>
                <a:latin typeface="Trebuchet MS"/>
                <a:cs typeface="Trebuchet MS"/>
              </a:rPr>
              <a:t>UZAK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814882" y="2153157"/>
            <a:ext cx="7154545" cy="2800985"/>
            <a:chOff x="814882" y="2153157"/>
            <a:chExt cx="7154545" cy="2800985"/>
          </a:xfrm>
        </p:grpSpPr>
        <p:sp>
          <p:nvSpPr>
            <p:cNvPr id="25" name="object 25"/>
            <p:cNvSpPr/>
            <p:nvPr/>
          </p:nvSpPr>
          <p:spPr>
            <a:xfrm>
              <a:off x="827582" y="2153157"/>
              <a:ext cx="4320540" cy="2788285"/>
            </a:xfrm>
            <a:custGeom>
              <a:avLst/>
              <a:gdLst/>
              <a:ahLst/>
              <a:cxnLst/>
              <a:rect l="l" t="t" r="r" b="b"/>
              <a:pathLst>
                <a:path w="4320540" h="2788285">
                  <a:moveTo>
                    <a:pt x="1224102" y="2211959"/>
                  </a:moveTo>
                  <a:lnTo>
                    <a:pt x="1222070" y="2164715"/>
                  </a:lnTo>
                  <a:lnTo>
                    <a:pt x="1216088" y="2118525"/>
                  </a:lnTo>
                  <a:lnTo>
                    <a:pt x="1206309" y="2073529"/>
                  </a:lnTo>
                  <a:lnTo>
                    <a:pt x="1192898" y="2029891"/>
                  </a:lnTo>
                  <a:lnTo>
                    <a:pt x="1176007" y="1987740"/>
                  </a:lnTo>
                  <a:lnTo>
                    <a:pt x="1155801" y="1947240"/>
                  </a:lnTo>
                  <a:lnTo>
                    <a:pt x="1132420" y="1908530"/>
                  </a:lnTo>
                  <a:lnTo>
                    <a:pt x="1106030" y="1871751"/>
                  </a:lnTo>
                  <a:lnTo>
                    <a:pt x="1076794" y="1837067"/>
                  </a:lnTo>
                  <a:lnTo>
                    <a:pt x="1044867" y="1804631"/>
                  </a:lnTo>
                  <a:lnTo>
                    <a:pt x="1010399" y="1774571"/>
                  </a:lnTo>
                  <a:lnTo>
                    <a:pt x="973556" y="1747050"/>
                  </a:lnTo>
                  <a:lnTo>
                    <a:pt x="934491" y="1722208"/>
                  </a:lnTo>
                  <a:lnTo>
                    <a:pt x="893368" y="1700199"/>
                  </a:lnTo>
                  <a:lnTo>
                    <a:pt x="850341" y="1681162"/>
                  </a:lnTo>
                  <a:lnTo>
                    <a:pt x="805548" y="1665262"/>
                  </a:lnTo>
                  <a:lnTo>
                    <a:pt x="759180" y="1652638"/>
                  </a:lnTo>
                  <a:lnTo>
                    <a:pt x="711365" y="1643430"/>
                  </a:lnTo>
                  <a:lnTo>
                    <a:pt x="662292" y="1637804"/>
                  </a:lnTo>
                  <a:lnTo>
                    <a:pt x="612089" y="1635887"/>
                  </a:lnTo>
                  <a:lnTo>
                    <a:pt x="561886" y="1637804"/>
                  </a:lnTo>
                  <a:lnTo>
                    <a:pt x="512800" y="1643430"/>
                  </a:lnTo>
                  <a:lnTo>
                    <a:pt x="464985" y="1652638"/>
                  </a:lnTo>
                  <a:lnTo>
                    <a:pt x="418604" y="1665262"/>
                  </a:lnTo>
                  <a:lnTo>
                    <a:pt x="373824" y="1681162"/>
                  </a:lnTo>
                  <a:lnTo>
                    <a:pt x="330784" y="1700199"/>
                  </a:lnTo>
                  <a:lnTo>
                    <a:pt x="289648" y="1722208"/>
                  </a:lnTo>
                  <a:lnTo>
                    <a:pt x="250583" y="1747050"/>
                  </a:lnTo>
                  <a:lnTo>
                    <a:pt x="213741" y="1774571"/>
                  </a:lnTo>
                  <a:lnTo>
                    <a:pt x="179260" y="1804631"/>
                  </a:lnTo>
                  <a:lnTo>
                    <a:pt x="147332" y="1837067"/>
                  </a:lnTo>
                  <a:lnTo>
                    <a:pt x="118084" y="1871751"/>
                  </a:lnTo>
                  <a:lnTo>
                    <a:pt x="91694" y="1908530"/>
                  </a:lnTo>
                  <a:lnTo>
                    <a:pt x="68313" y="1947240"/>
                  </a:lnTo>
                  <a:lnTo>
                    <a:pt x="48094" y="1987740"/>
                  </a:lnTo>
                  <a:lnTo>
                    <a:pt x="31191" y="2029891"/>
                  </a:lnTo>
                  <a:lnTo>
                    <a:pt x="17780" y="2073529"/>
                  </a:lnTo>
                  <a:lnTo>
                    <a:pt x="8001" y="2118525"/>
                  </a:lnTo>
                  <a:lnTo>
                    <a:pt x="2019" y="2164715"/>
                  </a:lnTo>
                  <a:lnTo>
                    <a:pt x="0" y="2211959"/>
                  </a:lnTo>
                  <a:lnTo>
                    <a:pt x="2019" y="2259215"/>
                  </a:lnTo>
                  <a:lnTo>
                    <a:pt x="8001" y="2305405"/>
                  </a:lnTo>
                  <a:lnTo>
                    <a:pt x="17780" y="2350401"/>
                  </a:lnTo>
                  <a:lnTo>
                    <a:pt x="31191" y="2394039"/>
                  </a:lnTo>
                  <a:lnTo>
                    <a:pt x="48094" y="2436190"/>
                  </a:lnTo>
                  <a:lnTo>
                    <a:pt x="68313" y="2476690"/>
                  </a:lnTo>
                  <a:lnTo>
                    <a:pt x="91694" y="2515400"/>
                  </a:lnTo>
                  <a:lnTo>
                    <a:pt x="118084" y="2552179"/>
                  </a:lnTo>
                  <a:lnTo>
                    <a:pt x="147332" y="2586863"/>
                  </a:lnTo>
                  <a:lnTo>
                    <a:pt x="179260" y="2619298"/>
                  </a:lnTo>
                  <a:lnTo>
                    <a:pt x="213741" y="2649359"/>
                  </a:lnTo>
                  <a:lnTo>
                    <a:pt x="250583" y="2676880"/>
                  </a:lnTo>
                  <a:lnTo>
                    <a:pt x="289648" y="2701721"/>
                  </a:lnTo>
                  <a:lnTo>
                    <a:pt x="330784" y="2723731"/>
                  </a:lnTo>
                  <a:lnTo>
                    <a:pt x="373824" y="2742768"/>
                  </a:lnTo>
                  <a:lnTo>
                    <a:pt x="418604" y="2758668"/>
                  </a:lnTo>
                  <a:lnTo>
                    <a:pt x="464985" y="2771292"/>
                  </a:lnTo>
                  <a:lnTo>
                    <a:pt x="512800" y="2780500"/>
                  </a:lnTo>
                  <a:lnTo>
                    <a:pt x="561886" y="2786126"/>
                  </a:lnTo>
                  <a:lnTo>
                    <a:pt x="612089" y="2788031"/>
                  </a:lnTo>
                  <a:lnTo>
                    <a:pt x="662292" y="2786126"/>
                  </a:lnTo>
                  <a:lnTo>
                    <a:pt x="711365" y="2780500"/>
                  </a:lnTo>
                  <a:lnTo>
                    <a:pt x="759180" y="2771292"/>
                  </a:lnTo>
                  <a:lnTo>
                    <a:pt x="805548" y="2758668"/>
                  </a:lnTo>
                  <a:lnTo>
                    <a:pt x="850341" y="2742768"/>
                  </a:lnTo>
                  <a:lnTo>
                    <a:pt x="893368" y="2723731"/>
                  </a:lnTo>
                  <a:lnTo>
                    <a:pt x="934491" y="2701721"/>
                  </a:lnTo>
                  <a:lnTo>
                    <a:pt x="973556" y="2676880"/>
                  </a:lnTo>
                  <a:lnTo>
                    <a:pt x="1010399" y="2649359"/>
                  </a:lnTo>
                  <a:lnTo>
                    <a:pt x="1044867" y="2619298"/>
                  </a:lnTo>
                  <a:lnTo>
                    <a:pt x="1076794" y="2586863"/>
                  </a:lnTo>
                  <a:lnTo>
                    <a:pt x="1106030" y="2552179"/>
                  </a:lnTo>
                  <a:lnTo>
                    <a:pt x="1132420" y="2515400"/>
                  </a:lnTo>
                  <a:lnTo>
                    <a:pt x="1155801" y="2476690"/>
                  </a:lnTo>
                  <a:lnTo>
                    <a:pt x="1176007" y="2436190"/>
                  </a:lnTo>
                  <a:lnTo>
                    <a:pt x="1192898" y="2394039"/>
                  </a:lnTo>
                  <a:lnTo>
                    <a:pt x="1206309" y="2350401"/>
                  </a:lnTo>
                  <a:lnTo>
                    <a:pt x="1216088" y="2305405"/>
                  </a:lnTo>
                  <a:lnTo>
                    <a:pt x="1222070" y="2259215"/>
                  </a:lnTo>
                  <a:lnTo>
                    <a:pt x="1224102" y="2211959"/>
                  </a:lnTo>
                  <a:close/>
                </a:path>
                <a:path w="4320540" h="2788285">
                  <a:moveTo>
                    <a:pt x="4248480" y="51689"/>
                  </a:moveTo>
                  <a:lnTo>
                    <a:pt x="4237583" y="45339"/>
                  </a:lnTo>
                  <a:lnTo>
                    <a:pt x="4159834" y="0"/>
                  </a:lnTo>
                  <a:lnTo>
                    <a:pt x="4156024" y="1016"/>
                  </a:lnTo>
                  <a:lnTo>
                    <a:pt x="4152468" y="7112"/>
                  </a:lnTo>
                  <a:lnTo>
                    <a:pt x="4153484" y="10922"/>
                  </a:lnTo>
                  <a:lnTo>
                    <a:pt x="4212463" y="45339"/>
                  </a:lnTo>
                  <a:lnTo>
                    <a:pt x="3240354" y="45339"/>
                  </a:lnTo>
                  <a:lnTo>
                    <a:pt x="3240354" y="58039"/>
                  </a:lnTo>
                  <a:lnTo>
                    <a:pt x="4212463" y="58039"/>
                  </a:lnTo>
                  <a:lnTo>
                    <a:pt x="4153484" y="92456"/>
                  </a:lnTo>
                  <a:lnTo>
                    <a:pt x="4152468" y="96266"/>
                  </a:lnTo>
                  <a:lnTo>
                    <a:pt x="4156024" y="102362"/>
                  </a:lnTo>
                  <a:lnTo>
                    <a:pt x="4159834" y="103378"/>
                  </a:lnTo>
                  <a:lnTo>
                    <a:pt x="4237583" y="58039"/>
                  </a:lnTo>
                  <a:lnTo>
                    <a:pt x="4248480" y="51689"/>
                  </a:lnTo>
                  <a:close/>
                </a:path>
                <a:path w="4320540" h="2788285">
                  <a:moveTo>
                    <a:pt x="4320489" y="477393"/>
                  </a:moveTo>
                  <a:lnTo>
                    <a:pt x="3348355" y="477393"/>
                  </a:lnTo>
                  <a:lnTo>
                    <a:pt x="3407359" y="442976"/>
                  </a:lnTo>
                  <a:lnTo>
                    <a:pt x="3408375" y="439166"/>
                  </a:lnTo>
                  <a:lnTo>
                    <a:pt x="3404819" y="433070"/>
                  </a:lnTo>
                  <a:lnTo>
                    <a:pt x="3401009" y="432054"/>
                  </a:lnTo>
                  <a:lnTo>
                    <a:pt x="3312363" y="483743"/>
                  </a:lnTo>
                  <a:lnTo>
                    <a:pt x="3401009" y="535432"/>
                  </a:lnTo>
                  <a:lnTo>
                    <a:pt x="3404819" y="534416"/>
                  </a:lnTo>
                  <a:lnTo>
                    <a:pt x="3408375" y="528320"/>
                  </a:lnTo>
                  <a:lnTo>
                    <a:pt x="3407359" y="524510"/>
                  </a:lnTo>
                  <a:lnTo>
                    <a:pt x="3348355" y="490093"/>
                  </a:lnTo>
                  <a:lnTo>
                    <a:pt x="4320489" y="490093"/>
                  </a:lnTo>
                  <a:lnTo>
                    <a:pt x="4320489" y="477393"/>
                  </a:lnTo>
                  <a:close/>
                </a:path>
              </a:pathLst>
            </a:custGeom>
            <a:solidFill>
              <a:srgbClr val="3891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827582" y="3789044"/>
              <a:ext cx="1224280" cy="1152525"/>
            </a:xfrm>
            <a:custGeom>
              <a:avLst/>
              <a:gdLst/>
              <a:ahLst/>
              <a:cxnLst/>
              <a:rect l="l" t="t" r="r" b="b"/>
              <a:pathLst>
                <a:path w="1224280" h="1152525">
                  <a:moveTo>
                    <a:pt x="0" y="576071"/>
                  </a:moveTo>
                  <a:lnTo>
                    <a:pt x="2028" y="528827"/>
                  </a:lnTo>
                  <a:lnTo>
                    <a:pt x="8010" y="482635"/>
                  </a:lnTo>
                  <a:lnTo>
                    <a:pt x="17788" y="437641"/>
                  </a:lnTo>
                  <a:lnTo>
                    <a:pt x="31203" y="393996"/>
                  </a:lnTo>
                  <a:lnTo>
                    <a:pt x="48099" y="351847"/>
                  </a:lnTo>
                  <a:lnTo>
                    <a:pt x="68317" y="311342"/>
                  </a:lnTo>
                  <a:lnTo>
                    <a:pt x="91701" y="272631"/>
                  </a:lnTo>
                  <a:lnTo>
                    <a:pt x="118093" y="235860"/>
                  </a:lnTo>
                  <a:lnTo>
                    <a:pt x="147336" y="201179"/>
                  </a:lnTo>
                  <a:lnTo>
                    <a:pt x="179271" y="168735"/>
                  </a:lnTo>
                  <a:lnTo>
                    <a:pt x="213742" y="138677"/>
                  </a:lnTo>
                  <a:lnTo>
                    <a:pt x="250591" y="111154"/>
                  </a:lnTo>
                  <a:lnTo>
                    <a:pt x="289660" y="86313"/>
                  </a:lnTo>
                  <a:lnTo>
                    <a:pt x="330792" y="64304"/>
                  </a:lnTo>
                  <a:lnTo>
                    <a:pt x="373830" y="45273"/>
                  </a:lnTo>
                  <a:lnTo>
                    <a:pt x="418616" y="29370"/>
                  </a:lnTo>
                  <a:lnTo>
                    <a:pt x="464992" y="16743"/>
                  </a:lnTo>
                  <a:lnTo>
                    <a:pt x="512801" y="7540"/>
                  </a:lnTo>
                  <a:lnTo>
                    <a:pt x="561886" y="1909"/>
                  </a:lnTo>
                  <a:lnTo>
                    <a:pt x="612089" y="0"/>
                  </a:lnTo>
                  <a:lnTo>
                    <a:pt x="662293" y="1909"/>
                  </a:lnTo>
                  <a:lnTo>
                    <a:pt x="711377" y="7540"/>
                  </a:lnTo>
                  <a:lnTo>
                    <a:pt x="759185" y="16743"/>
                  </a:lnTo>
                  <a:lnTo>
                    <a:pt x="805558" y="29370"/>
                  </a:lnTo>
                  <a:lnTo>
                    <a:pt x="850341" y="45273"/>
                  </a:lnTo>
                  <a:lnTo>
                    <a:pt x="893374" y="64304"/>
                  </a:lnTo>
                  <a:lnTo>
                    <a:pt x="934501" y="86313"/>
                  </a:lnTo>
                  <a:lnTo>
                    <a:pt x="973565" y="111154"/>
                  </a:lnTo>
                  <a:lnTo>
                    <a:pt x="1010408" y="138677"/>
                  </a:lnTo>
                  <a:lnTo>
                    <a:pt x="1044873" y="168735"/>
                  </a:lnTo>
                  <a:lnTo>
                    <a:pt x="1076802" y="201179"/>
                  </a:lnTo>
                  <a:lnTo>
                    <a:pt x="1106038" y="235860"/>
                  </a:lnTo>
                  <a:lnTo>
                    <a:pt x="1132424" y="272631"/>
                  </a:lnTo>
                  <a:lnTo>
                    <a:pt x="1155803" y="311342"/>
                  </a:lnTo>
                  <a:lnTo>
                    <a:pt x="1176016" y="351847"/>
                  </a:lnTo>
                  <a:lnTo>
                    <a:pt x="1192907" y="393996"/>
                  </a:lnTo>
                  <a:lnTo>
                    <a:pt x="1206319" y="437641"/>
                  </a:lnTo>
                  <a:lnTo>
                    <a:pt x="1216093" y="482635"/>
                  </a:lnTo>
                  <a:lnTo>
                    <a:pt x="1222073" y="528827"/>
                  </a:lnTo>
                  <a:lnTo>
                    <a:pt x="1224102" y="576071"/>
                  </a:lnTo>
                  <a:lnTo>
                    <a:pt x="1222073" y="623316"/>
                  </a:lnTo>
                  <a:lnTo>
                    <a:pt x="1216093" y="669508"/>
                  </a:lnTo>
                  <a:lnTo>
                    <a:pt x="1206319" y="714502"/>
                  </a:lnTo>
                  <a:lnTo>
                    <a:pt x="1192907" y="758147"/>
                  </a:lnTo>
                  <a:lnTo>
                    <a:pt x="1176016" y="800296"/>
                  </a:lnTo>
                  <a:lnTo>
                    <a:pt x="1155803" y="840801"/>
                  </a:lnTo>
                  <a:lnTo>
                    <a:pt x="1132424" y="879512"/>
                  </a:lnTo>
                  <a:lnTo>
                    <a:pt x="1106038" y="916283"/>
                  </a:lnTo>
                  <a:lnTo>
                    <a:pt x="1076802" y="950964"/>
                  </a:lnTo>
                  <a:lnTo>
                    <a:pt x="1044873" y="983408"/>
                  </a:lnTo>
                  <a:lnTo>
                    <a:pt x="1010408" y="1013466"/>
                  </a:lnTo>
                  <a:lnTo>
                    <a:pt x="973565" y="1040989"/>
                  </a:lnTo>
                  <a:lnTo>
                    <a:pt x="934501" y="1065830"/>
                  </a:lnTo>
                  <a:lnTo>
                    <a:pt x="893374" y="1087839"/>
                  </a:lnTo>
                  <a:lnTo>
                    <a:pt x="850341" y="1106870"/>
                  </a:lnTo>
                  <a:lnTo>
                    <a:pt x="805558" y="1122773"/>
                  </a:lnTo>
                  <a:lnTo>
                    <a:pt x="759185" y="1135400"/>
                  </a:lnTo>
                  <a:lnTo>
                    <a:pt x="711377" y="1144603"/>
                  </a:lnTo>
                  <a:lnTo>
                    <a:pt x="662293" y="1150234"/>
                  </a:lnTo>
                  <a:lnTo>
                    <a:pt x="612089" y="1152143"/>
                  </a:lnTo>
                  <a:lnTo>
                    <a:pt x="561886" y="1150234"/>
                  </a:lnTo>
                  <a:lnTo>
                    <a:pt x="512801" y="1144603"/>
                  </a:lnTo>
                  <a:lnTo>
                    <a:pt x="464992" y="1135400"/>
                  </a:lnTo>
                  <a:lnTo>
                    <a:pt x="418616" y="1122773"/>
                  </a:lnTo>
                  <a:lnTo>
                    <a:pt x="373830" y="1106870"/>
                  </a:lnTo>
                  <a:lnTo>
                    <a:pt x="330792" y="1087839"/>
                  </a:lnTo>
                  <a:lnTo>
                    <a:pt x="289660" y="1065830"/>
                  </a:lnTo>
                  <a:lnTo>
                    <a:pt x="250591" y="1040989"/>
                  </a:lnTo>
                  <a:lnTo>
                    <a:pt x="213742" y="1013466"/>
                  </a:lnTo>
                  <a:lnTo>
                    <a:pt x="179271" y="983408"/>
                  </a:lnTo>
                  <a:lnTo>
                    <a:pt x="147336" y="950964"/>
                  </a:lnTo>
                  <a:lnTo>
                    <a:pt x="118093" y="916283"/>
                  </a:lnTo>
                  <a:lnTo>
                    <a:pt x="91701" y="879512"/>
                  </a:lnTo>
                  <a:lnTo>
                    <a:pt x="68317" y="840801"/>
                  </a:lnTo>
                  <a:lnTo>
                    <a:pt x="48099" y="800296"/>
                  </a:lnTo>
                  <a:lnTo>
                    <a:pt x="31203" y="758147"/>
                  </a:lnTo>
                  <a:lnTo>
                    <a:pt x="17788" y="714502"/>
                  </a:lnTo>
                  <a:lnTo>
                    <a:pt x="8010" y="669508"/>
                  </a:lnTo>
                  <a:lnTo>
                    <a:pt x="2028" y="623316"/>
                  </a:lnTo>
                  <a:lnTo>
                    <a:pt x="0" y="576071"/>
                  </a:lnTo>
                  <a:close/>
                </a:path>
              </a:pathLst>
            </a:custGeom>
            <a:ln w="25399">
              <a:solidFill>
                <a:srgbClr val="2569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2339721" y="3789044"/>
              <a:ext cx="1800225" cy="1152525"/>
            </a:xfrm>
            <a:custGeom>
              <a:avLst/>
              <a:gdLst/>
              <a:ahLst/>
              <a:cxnLst/>
              <a:rect l="l" t="t" r="r" b="b"/>
              <a:pathLst>
                <a:path w="1800225" h="1152525">
                  <a:moveTo>
                    <a:pt x="900176" y="0"/>
                  </a:moveTo>
                  <a:lnTo>
                    <a:pt x="840983" y="1225"/>
                  </a:lnTo>
                  <a:lnTo>
                    <a:pt x="782814" y="4851"/>
                  </a:lnTo>
                  <a:lnTo>
                    <a:pt x="725786" y="10801"/>
                  </a:lnTo>
                  <a:lnTo>
                    <a:pt x="670019" y="18999"/>
                  </a:lnTo>
                  <a:lnTo>
                    <a:pt x="615630" y="29370"/>
                  </a:lnTo>
                  <a:lnTo>
                    <a:pt x="562740" y="41837"/>
                  </a:lnTo>
                  <a:lnTo>
                    <a:pt x="511465" y="56326"/>
                  </a:lnTo>
                  <a:lnTo>
                    <a:pt x="461924" y="72758"/>
                  </a:lnTo>
                  <a:lnTo>
                    <a:pt x="414237" y="91060"/>
                  </a:lnTo>
                  <a:lnTo>
                    <a:pt x="368521" y="111154"/>
                  </a:lnTo>
                  <a:lnTo>
                    <a:pt x="324895" y="132965"/>
                  </a:lnTo>
                  <a:lnTo>
                    <a:pt x="283479" y="156417"/>
                  </a:lnTo>
                  <a:lnTo>
                    <a:pt x="244389" y="181434"/>
                  </a:lnTo>
                  <a:lnTo>
                    <a:pt x="207746" y="207940"/>
                  </a:lnTo>
                  <a:lnTo>
                    <a:pt x="173666" y="235860"/>
                  </a:lnTo>
                  <a:lnTo>
                    <a:pt x="142270" y="265116"/>
                  </a:lnTo>
                  <a:lnTo>
                    <a:pt x="113675" y="295634"/>
                  </a:lnTo>
                  <a:lnTo>
                    <a:pt x="88001" y="327337"/>
                  </a:lnTo>
                  <a:lnTo>
                    <a:pt x="65365" y="360150"/>
                  </a:lnTo>
                  <a:lnTo>
                    <a:pt x="45886" y="393996"/>
                  </a:lnTo>
                  <a:lnTo>
                    <a:pt x="29683" y="428800"/>
                  </a:lnTo>
                  <a:lnTo>
                    <a:pt x="7578" y="500976"/>
                  </a:lnTo>
                  <a:lnTo>
                    <a:pt x="0" y="576071"/>
                  </a:lnTo>
                  <a:lnTo>
                    <a:pt x="1914" y="613946"/>
                  </a:lnTo>
                  <a:lnTo>
                    <a:pt x="16874" y="687658"/>
                  </a:lnTo>
                  <a:lnTo>
                    <a:pt x="45886" y="758147"/>
                  </a:lnTo>
                  <a:lnTo>
                    <a:pt x="65365" y="791993"/>
                  </a:lnTo>
                  <a:lnTo>
                    <a:pt x="88001" y="824806"/>
                  </a:lnTo>
                  <a:lnTo>
                    <a:pt x="113675" y="856509"/>
                  </a:lnTo>
                  <a:lnTo>
                    <a:pt x="142270" y="887027"/>
                  </a:lnTo>
                  <a:lnTo>
                    <a:pt x="173666" y="916283"/>
                  </a:lnTo>
                  <a:lnTo>
                    <a:pt x="207746" y="944203"/>
                  </a:lnTo>
                  <a:lnTo>
                    <a:pt x="244389" y="970709"/>
                  </a:lnTo>
                  <a:lnTo>
                    <a:pt x="283479" y="995726"/>
                  </a:lnTo>
                  <a:lnTo>
                    <a:pt x="324895" y="1019178"/>
                  </a:lnTo>
                  <a:lnTo>
                    <a:pt x="368521" y="1040989"/>
                  </a:lnTo>
                  <a:lnTo>
                    <a:pt x="414237" y="1061083"/>
                  </a:lnTo>
                  <a:lnTo>
                    <a:pt x="461924" y="1079385"/>
                  </a:lnTo>
                  <a:lnTo>
                    <a:pt x="511465" y="1095817"/>
                  </a:lnTo>
                  <a:lnTo>
                    <a:pt x="562740" y="1110306"/>
                  </a:lnTo>
                  <a:lnTo>
                    <a:pt x="615630" y="1122773"/>
                  </a:lnTo>
                  <a:lnTo>
                    <a:pt x="670019" y="1133144"/>
                  </a:lnTo>
                  <a:lnTo>
                    <a:pt x="725786" y="1141342"/>
                  </a:lnTo>
                  <a:lnTo>
                    <a:pt x="782814" y="1147292"/>
                  </a:lnTo>
                  <a:lnTo>
                    <a:pt x="840983" y="1150918"/>
                  </a:lnTo>
                  <a:lnTo>
                    <a:pt x="900176" y="1152143"/>
                  </a:lnTo>
                  <a:lnTo>
                    <a:pt x="959353" y="1150918"/>
                  </a:lnTo>
                  <a:lnTo>
                    <a:pt x="1017509" y="1147292"/>
                  </a:lnTo>
                  <a:lnTo>
                    <a:pt x="1074524" y="1141342"/>
                  </a:lnTo>
                  <a:lnTo>
                    <a:pt x="1130280" y="1133144"/>
                  </a:lnTo>
                  <a:lnTo>
                    <a:pt x="1184659" y="1122773"/>
                  </a:lnTo>
                  <a:lnTo>
                    <a:pt x="1237540" y="1110306"/>
                  </a:lnTo>
                  <a:lnTo>
                    <a:pt x="1288807" y="1095817"/>
                  </a:lnTo>
                  <a:lnTo>
                    <a:pt x="1338340" y="1079385"/>
                  </a:lnTo>
                  <a:lnTo>
                    <a:pt x="1386021" y="1061083"/>
                  </a:lnTo>
                  <a:lnTo>
                    <a:pt x="1431730" y="1040989"/>
                  </a:lnTo>
                  <a:lnTo>
                    <a:pt x="1475351" y="1019178"/>
                  </a:lnTo>
                  <a:lnTo>
                    <a:pt x="1516763" y="995726"/>
                  </a:lnTo>
                  <a:lnTo>
                    <a:pt x="1555849" y="970709"/>
                  </a:lnTo>
                  <a:lnTo>
                    <a:pt x="1592489" y="944203"/>
                  </a:lnTo>
                  <a:lnTo>
                    <a:pt x="1626566" y="916283"/>
                  </a:lnTo>
                  <a:lnTo>
                    <a:pt x="1657960" y="887027"/>
                  </a:lnTo>
                  <a:lnTo>
                    <a:pt x="1686553" y="856509"/>
                  </a:lnTo>
                  <a:lnTo>
                    <a:pt x="1712226" y="824806"/>
                  </a:lnTo>
                  <a:lnTo>
                    <a:pt x="1734861" y="791993"/>
                  </a:lnTo>
                  <a:lnTo>
                    <a:pt x="1754339" y="758147"/>
                  </a:lnTo>
                  <a:lnTo>
                    <a:pt x="1770541" y="723343"/>
                  </a:lnTo>
                  <a:lnTo>
                    <a:pt x="1792646" y="651167"/>
                  </a:lnTo>
                  <a:lnTo>
                    <a:pt x="1800225" y="576071"/>
                  </a:lnTo>
                  <a:lnTo>
                    <a:pt x="1798310" y="538197"/>
                  </a:lnTo>
                  <a:lnTo>
                    <a:pt x="1783350" y="464485"/>
                  </a:lnTo>
                  <a:lnTo>
                    <a:pt x="1754339" y="393996"/>
                  </a:lnTo>
                  <a:lnTo>
                    <a:pt x="1734861" y="360150"/>
                  </a:lnTo>
                  <a:lnTo>
                    <a:pt x="1712226" y="327337"/>
                  </a:lnTo>
                  <a:lnTo>
                    <a:pt x="1686553" y="295634"/>
                  </a:lnTo>
                  <a:lnTo>
                    <a:pt x="1657960" y="265116"/>
                  </a:lnTo>
                  <a:lnTo>
                    <a:pt x="1626566" y="235860"/>
                  </a:lnTo>
                  <a:lnTo>
                    <a:pt x="1592489" y="207940"/>
                  </a:lnTo>
                  <a:lnTo>
                    <a:pt x="1555849" y="181434"/>
                  </a:lnTo>
                  <a:lnTo>
                    <a:pt x="1516763" y="156417"/>
                  </a:lnTo>
                  <a:lnTo>
                    <a:pt x="1475351" y="132965"/>
                  </a:lnTo>
                  <a:lnTo>
                    <a:pt x="1431730" y="111154"/>
                  </a:lnTo>
                  <a:lnTo>
                    <a:pt x="1386021" y="91060"/>
                  </a:lnTo>
                  <a:lnTo>
                    <a:pt x="1338340" y="72758"/>
                  </a:lnTo>
                  <a:lnTo>
                    <a:pt x="1288807" y="56326"/>
                  </a:lnTo>
                  <a:lnTo>
                    <a:pt x="1237540" y="41837"/>
                  </a:lnTo>
                  <a:lnTo>
                    <a:pt x="1184659" y="29370"/>
                  </a:lnTo>
                  <a:lnTo>
                    <a:pt x="1130280" y="18999"/>
                  </a:lnTo>
                  <a:lnTo>
                    <a:pt x="1074524" y="10801"/>
                  </a:lnTo>
                  <a:lnTo>
                    <a:pt x="1017509" y="4851"/>
                  </a:lnTo>
                  <a:lnTo>
                    <a:pt x="959353" y="1225"/>
                  </a:lnTo>
                  <a:lnTo>
                    <a:pt x="900176" y="0"/>
                  </a:lnTo>
                  <a:close/>
                </a:path>
              </a:pathLst>
            </a:custGeom>
            <a:solidFill>
              <a:srgbClr val="3891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2339721" y="3789044"/>
              <a:ext cx="1800225" cy="1152525"/>
            </a:xfrm>
            <a:custGeom>
              <a:avLst/>
              <a:gdLst/>
              <a:ahLst/>
              <a:cxnLst/>
              <a:rect l="l" t="t" r="r" b="b"/>
              <a:pathLst>
                <a:path w="1800225" h="1152525">
                  <a:moveTo>
                    <a:pt x="0" y="576071"/>
                  </a:moveTo>
                  <a:lnTo>
                    <a:pt x="7578" y="500976"/>
                  </a:lnTo>
                  <a:lnTo>
                    <a:pt x="29683" y="428800"/>
                  </a:lnTo>
                  <a:lnTo>
                    <a:pt x="45886" y="393996"/>
                  </a:lnTo>
                  <a:lnTo>
                    <a:pt x="65365" y="360150"/>
                  </a:lnTo>
                  <a:lnTo>
                    <a:pt x="88001" y="327337"/>
                  </a:lnTo>
                  <a:lnTo>
                    <a:pt x="113675" y="295634"/>
                  </a:lnTo>
                  <a:lnTo>
                    <a:pt x="142270" y="265116"/>
                  </a:lnTo>
                  <a:lnTo>
                    <a:pt x="173666" y="235860"/>
                  </a:lnTo>
                  <a:lnTo>
                    <a:pt x="207746" y="207940"/>
                  </a:lnTo>
                  <a:lnTo>
                    <a:pt x="244389" y="181434"/>
                  </a:lnTo>
                  <a:lnTo>
                    <a:pt x="283479" y="156417"/>
                  </a:lnTo>
                  <a:lnTo>
                    <a:pt x="324895" y="132965"/>
                  </a:lnTo>
                  <a:lnTo>
                    <a:pt x="368521" y="111154"/>
                  </a:lnTo>
                  <a:lnTo>
                    <a:pt x="414237" y="91060"/>
                  </a:lnTo>
                  <a:lnTo>
                    <a:pt x="461924" y="72758"/>
                  </a:lnTo>
                  <a:lnTo>
                    <a:pt x="511465" y="56326"/>
                  </a:lnTo>
                  <a:lnTo>
                    <a:pt x="562740" y="41837"/>
                  </a:lnTo>
                  <a:lnTo>
                    <a:pt x="615630" y="29370"/>
                  </a:lnTo>
                  <a:lnTo>
                    <a:pt x="670019" y="18999"/>
                  </a:lnTo>
                  <a:lnTo>
                    <a:pt x="725786" y="10801"/>
                  </a:lnTo>
                  <a:lnTo>
                    <a:pt x="782814" y="4851"/>
                  </a:lnTo>
                  <a:lnTo>
                    <a:pt x="840983" y="1225"/>
                  </a:lnTo>
                  <a:lnTo>
                    <a:pt x="900176" y="0"/>
                  </a:lnTo>
                  <a:lnTo>
                    <a:pt x="959353" y="1225"/>
                  </a:lnTo>
                  <a:lnTo>
                    <a:pt x="1017509" y="4851"/>
                  </a:lnTo>
                  <a:lnTo>
                    <a:pt x="1074524" y="10801"/>
                  </a:lnTo>
                  <a:lnTo>
                    <a:pt x="1130280" y="18999"/>
                  </a:lnTo>
                  <a:lnTo>
                    <a:pt x="1184659" y="29370"/>
                  </a:lnTo>
                  <a:lnTo>
                    <a:pt x="1237540" y="41837"/>
                  </a:lnTo>
                  <a:lnTo>
                    <a:pt x="1288807" y="56326"/>
                  </a:lnTo>
                  <a:lnTo>
                    <a:pt x="1338340" y="72758"/>
                  </a:lnTo>
                  <a:lnTo>
                    <a:pt x="1386021" y="91060"/>
                  </a:lnTo>
                  <a:lnTo>
                    <a:pt x="1431730" y="111154"/>
                  </a:lnTo>
                  <a:lnTo>
                    <a:pt x="1475351" y="132965"/>
                  </a:lnTo>
                  <a:lnTo>
                    <a:pt x="1516763" y="156417"/>
                  </a:lnTo>
                  <a:lnTo>
                    <a:pt x="1555849" y="181434"/>
                  </a:lnTo>
                  <a:lnTo>
                    <a:pt x="1592489" y="207940"/>
                  </a:lnTo>
                  <a:lnTo>
                    <a:pt x="1626566" y="235860"/>
                  </a:lnTo>
                  <a:lnTo>
                    <a:pt x="1657960" y="265116"/>
                  </a:lnTo>
                  <a:lnTo>
                    <a:pt x="1686553" y="295634"/>
                  </a:lnTo>
                  <a:lnTo>
                    <a:pt x="1712226" y="327337"/>
                  </a:lnTo>
                  <a:lnTo>
                    <a:pt x="1734861" y="360150"/>
                  </a:lnTo>
                  <a:lnTo>
                    <a:pt x="1754339" y="393996"/>
                  </a:lnTo>
                  <a:lnTo>
                    <a:pt x="1770541" y="428800"/>
                  </a:lnTo>
                  <a:lnTo>
                    <a:pt x="1792646" y="500976"/>
                  </a:lnTo>
                  <a:lnTo>
                    <a:pt x="1800225" y="576071"/>
                  </a:lnTo>
                  <a:lnTo>
                    <a:pt x="1798310" y="613946"/>
                  </a:lnTo>
                  <a:lnTo>
                    <a:pt x="1792646" y="651167"/>
                  </a:lnTo>
                  <a:lnTo>
                    <a:pt x="1770541" y="723343"/>
                  </a:lnTo>
                  <a:lnTo>
                    <a:pt x="1754339" y="758147"/>
                  </a:lnTo>
                  <a:lnTo>
                    <a:pt x="1734861" y="791993"/>
                  </a:lnTo>
                  <a:lnTo>
                    <a:pt x="1712226" y="824806"/>
                  </a:lnTo>
                  <a:lnTo>
                    <a:pt x="1686553" y="856509"/>
                  </a:lnTo>
                  <a:lnTo>
                    <a:pt x="1657960" y="887027"/>
                  </a:lnTo>
                  <a:lnTo>
                    <a:pt x="1626566" y="916283"/>
                  </a:lnTo>
                  <a:lnTo>
                    <a:pt x="1592489" y="944203"/>
                  </a:lnTo>
                  <a:lnTo>
                    <a:pt x="1555849" y="970709"/>
                  </a:lnTo>
                  <a:lnTo>
                    <a:pt x="1516763" y="995726"/>
                  </a:lnTo>
                  <a:lnTo>
                    <a:pt x="1475351" y="1019178"/>
                  </a:lnTo>
                  <a:lnTo>
                    <a:pt x="1431730" y="1040989"/>
                  </a:lnTo>
                  <a:lnTo>
                    <a:pt x="1386021" y="1061083"/>
                  </a:lnTo>
                  <a:lnTo>
                    <a:pt x="1338340" y="1079385"/>
                  </a:lnTo>
                  <a:lnTo>
                    <a:pt x="1288807" y="1095817"/>
                  </a:lnTo>
                  <a:lnTo>
                    <a:pt x="1237540" y="1110306"/>
                  </a:lnTo>
                  <a:lnTo>
                    <a:pt x="1184659" y="1122773"/>
                  </a:lnTo>
                  <a:lnTo>
                    <a:pt x="1130280" y="1133144"/>
                  </a:lnTo>
                  <a:lnTo>
                    <a:pt x="1074524" y="1141342"/>
                  </a:lnTo>
                  <a:lnTo>
                    <a:pt x="1017509" y="1147292"/>
                  </a:lnTo>
                  <a:lnTo>
                    <a:pt x="959353" y="1150918"/>
                  </a:lnTo>
                  <a:lnTo>
                    <a:pt x="900176" y="1152143"/>
                  </a:lnTo>
                  <a:lnTo>
                    <a:pt x="840983" y="1150918"/>
                  </a:lnTo>
                  <a:lnTo>
                    <a:pt x="782814" y="1147292"/>
                  </a:lnTo>
                  <a:lnTo>
                    <a:pt x="725786" y="1141342"/>
                  </a:lnTo>
                  <a:lnTo>
                    <a:pt x="670019" y="1133144"/>
                  </a:lnTo>
                  <a:lnTo>
                    <a:pt x="615630" y="1122773"/>
                  </a:lnTo>
                  <a:lnTo>
                    <a:pt x="562740" y="1110306"/>
                  </a:lnTo>
                  <a:lnTo>
                    <a:pt x="511465" y="1095817"/>
                  </a:lnTo>
                  <a:lnTo>
                    <a:pt x="461924" y="1079385"/>
                  </a:lnTo>
                  <a:lnTo>
                    <a:pt x="414237" y="1061083"/>
                  </a:lnTo>
                  <a:lnTo>
                    <a:pt x="368521" y="1040989"/>
                  </a:lnTo>
                  <a:lnTo>
                    <a:pt x="324895" y="1019178"/>
                  </a:lnTo>
                  <a:lnTo>
                    <a:pt x="283479" y="995726"/>
                  </a:lnTo>
                  <a:lnTo>
                    <a:pt x="244389" y="970709"/>
                  </a:lnTo>
                  <a:lnTo>
                    <a:pt x="207746" y="944203"/>
                  </a:lnTo>
                  <a:lnTo>
                    <a:pt x="173666" y="916283"/>
                  </a:lnTo>
                  <a:lnTo>
                    <a:pt x="142270" y="887027"/>
                  </a:lnTo>
                  <a:lnTo>
                    <a:pt x="113675" y="856509"/>
                  </a:lnTo>
                  <a:lnTo>
                    <a:pt x="88001" y="824806"/>
                  </a:lnTo>
                  <a:lnTo>
                    <a:pt x="65365" y="791993"/>
                  </a:lnTo>
                  <a:lnTo>
                    <a:pt x="45886" y="758147"/>
                  </a:lnTo>
                  <a:lnTo>
                    <a:pt x="29683" y="723343"/>
                  </a:lnTo>
                  <a:lnTo>
                    <a:pt x="7578" y="651167"/>
                  </a:lnTo>
                  <a:lnTo>
                    <a:pt x="0" y="576071"/>
                  </a:lnTo>
                  <a:close/>
                </a:path>
              </a:pathLst>
            </a:custGeom>
            <a:ln w="25400">
              <a:solidFill>
                <a:srgbClr val="2569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4499990" y="3789044"/>
              <a:ext cx="1296670" cy="1152525"/>
            </a:xfrm>
            <a:custGeom>
              <a:avLst/>
              <a:gdLst/>
              <a:ahLst/>
              <a:cxnLst/>
              <a:rect l="l" t="t" r="r" b="b"/>
              <a:pathLst>
                <a:path w="1296670" h="1152525">
                  <a:moveTo>
                    <a:pt x="648081" y="0"/>
                  </a:moveTo>
                  <a:lnTo>
                    <a:pt x="597438" y="1733"/>
                  </a:lnTo>
                  <a:lnTo>
                    <a:pt x="547861" y="6847"/>
                  </a:lnTo>
                  <a:lnTo>
                    <a:pt x="499494" y="15215"/>
                  </a:lnTo>
                  <a:lnTo>
                    <a:pt x="452480" y="26708"/>
                  </a:lnTo>
                  <a:lnTo>
                    <a:pt x="406963" y="41197"/>
                  </a:lnTo>
                  <a:lnTo>
                    <a:pt x="363088" y="58556"/>
                  </a:lnTo>
                  <a:lnTo>
                    <a:pt x="320999" y="78655"/>
                  </a:lnTo>
                  <a:lnTo>
                    <a:pt x="280840" y="101366"/>
                  </a:lnTo>
                  <a:lnTo>
                    <a:pt x="242755" y="126563"/>
                  </a:lnTo>
                  <a:lnTo>
                    <a:pt x="206889" y="154115"/>
                  </a:lnTo>
                  <a:lnTo>
                    <a:pt x="173385" y="183896"/>
                  </a:lnTo>
                  <a:lnTo>
                    <a:pt x="142388" y="215777"/>
                  </a:lnTo>
                  <a:lnTo>
                    <a:pt x="114042" y="249629"/>
                  </a:lnTo>
                  <a:lnTo>
                    <a:pt x="88490" y="285326"/>
                  </a:lnTo>
                  <a:lnTo>
                    <a:pt x="65878" y="322739"/>
                  </a:lnTo>
                  <a:lnTo>
                    <a:pt x="46349" y="361739"/>
                  </a:lnTo>
                  <a:lnTo>
                    <a:pt x="30048" y="402199"/>
                  </a:lnTo>
                  <a:lnTo>
                    <a:pt x="17118" y="443990"/>
                  </a:lnTo>
                  <a:lnTo>
                    <a:pt x="7704" y="486985"/>
                  </a:lnTo>
                  <a:lnTo>
                    <a:pt x="1950" y="531055"/>
                  </a:lnTo>
                  <a:lnTo>
                    <a:pt x="0" y="576071"/>
                  </a:lnTo>
                  <a:lnTo>
                    <a:pt x="1950" y="621088"/>
                  </a:lnTo>
                  <a:lnTo>
                    <a:pt x="7704" y="665158"/>
                  </a:lnTo>
                  <a:lnTo>
                    <a:pt x="17118" y="708153"/>
                  </a:lnTo>
                  <a:lnTo>
                    <a:pt x="30048" y="749944"/>
                  </a:lnTo>
                  <a:lnTo>
                    <a:pt x="46349" y="790404"/>
                  </a:lnTo>
                  <a:lnTo>
                    <a:pt x="65878" y="829404"/>
                  </a:lnTo>
                  <a:lnTo>
                    <a:pt x="88490" y="866817"/>
                  </a:lnTo>
                  <a:lnTo>
                    <a:pt x="114042" y="902514"/>
                  </a:lnTo>
                  <a:lnTo>
                    <a:pt x="142388" y="936366"/>
                  </a:lnTo>
                  <a:lnTo>
                    <a:pt x="173385" y="968247"/>
                  </a:lnTo>
                  <a:lnTo>
                    <a:pt x="206889" y="998028"/>
                  </a:lnTo>
                  <a:lnTo>
                    <a:pt x="242755" y="1025580"/>
                  </a:lnTo>
                  <a:lnTo>
                    <a:pt x="280840" y="1050777"/>
                  </a:lnTo>
                  <a:lnTo>
                    <a:pt x="320999" y="1073488"/>
                  </a:lnTo>
                  <a:lnTo>
                    <a:pt x="363088" y="1093587"/>
                  </a:lnTo>
                  <a:lnTo>
                    <a:pt x="406963" y="1110946"/>
                  </a:lnTo>
                  <a:lnTo>
                    <a:pt x="452480" y="1125435"/>
                  </a:lnTo>
                  <a:lnTo>
                    <a:pt x="499494" y="1136928"/>
                  </a:lnTo>
                  <a:lnTo>
                    <a:pt x="547861" y="1145296"/>
                  </a:lnTo>
                  <a:lnTo>
                    <a:pt x="597438" y="1150410"/>
                  </a:lnTo>
                  <a:lnTo>
                    <a:pt x="648081" y="1152143"/>
                  </a:lnTo>
                  <a:lnTo>
                    <a:pt x="698723" y="1150410"/>
                  </a:lnTo>
                  <a:lnTo>
                    <a:pt x="748300" y="1145296"/>
                  </a:lnTo>
                  <a:lnTo>
                    <a:pt x="796667" y="1136928"/>
                  </a:lnTo>
                  <a:lnTo>
                    <a:pt x="843681" y="1125435"/>
                  </a:lnTo>
                  <a:lnTo>
                    <a:pt x="889198" y="1110946"/>
                  </a:lnTo>
                  <a:lnTo>
                    <a:pt x="933073" y="1093587"/>
                  </a:lnTo>
                  <a:lnTo>
                    <a:pt x="975162" y="1073488"/>
                  </a:lnTo>
                  <a:lnTo>
                    <a:pt x="1015321" y="1050777"/>
                  </a:lnTo>
                  <a:lnTo>
                    <a:pt x="1053406" y="1025580"/>
                  </a:lnTo>
                  <a:lnTo>
                    <a:pt x="1089272" y="998028"/>
                  </a:lnTo>
                  <a:lnTo>
                    <a:pt x="1122776" y="968247"/>
                  </a:lnTo>
                  <a:lnTo>
                    <a:pt x="1153773" y="936366"/>
                  </a:lnTo>
                  <a:lnTo>
                    <a:pt x="1182119" y="902514"/>
                  </a:lnTo>
                  <a:lnTo>
                    <a:pt x="1207671" y="866817"/>
                  </a:lnTo>
                  <a:lnTo>
                    <a:pt x="1230283" y="829404"/>
                  </a:lnTo>
                  <a:lnTo>
                    <a:pt x="1249812" y="790404"/>
                  </a:lnTo>
                  <a:lnTo>
                    <a:pt x="1266113" y="749944"/>
                  </a:lnTo>
                  <a:lnTo>
                    <a:pt x="1279043" y="708153"/>
                  </a:lnTo>
                  <a:lnTo>
                    <a:pt x="1288457" y="665158"/>
                  </a:lnTo>
                  <a:lnTo>
                    <a:pt x="1294211" y="621088"/>
                  </a:lnTo>
                  <a:lnTo>
                    <a:pt x="1296162" y="576071"/>
                  </a:lnTo>
                  <a:lnTo>
                    <a:pt x="1294211" y="531055"/>
                  </a:lnTo>
                  <a:lnTo>
                    <a:pt x="1288457" y="486985"/>
                  </a:lnTo>
                  <a:lnTo>
                    <a:pt x="1279043" y="443990"/>
                  </a:lnTo>
                  <a:lnTo>
                    <a:pt x="1266113" y="402199"/>
                  </a:lnTo>
                  <a:lnTo>
                    <a:pt x="1249812" y="361739"/>
                  </a:lnTo>
                  <a:lnTo>
                    <a:pt x="1230283" y="322739"/>
                  </a:lnTo>
                  <a:lnTo>
                    <a:pt x="1207671" y="285326"/>
                  </a:lnTo>
                  <a:lnTo>
                    <a:pt x="1182119" y="249629"/>
                  </a:lnTo>
                  <a:lnTo>
                    <a:pt x="1153773" y="215777"/>
                  </a:lnTo>
                  <a:lnTo>
                    <a:pt x="1122776" y="183896"/>
                  </a:lnTo>
                  <a:lnTo>
                    <a:pt x="1089272" y="154115"/>
                  </a:lnTo>
                  <a:lnTo>
                    <a:pt x="1053406" y="126563"/>
                  </a:lnTo>
                  <a:lnTo>
                    <a:pt x="1015321" y="101366"/>
                  </a:lnTo>
                  <a:lnTo>
                    <a:pt x="975162" y="78655"/>
                  </a:lnTo>
                  <a:lnTo>
                    <a:pt x="933073" y="58556"/>
                  </a:lnTo>
                  <a:lnTo>
                    <a:pt x="889198" y="41197"/>
                  </a:lnTo>
                  <a:lnTo>
                    <a:pt x="843681" y="26708"/>
                  </a:lnTo>
                  <a:lnTo>
                    <a:pt x="796667" y="15215"/>
                  </a:lnTo>
                  <a:lnTo>
                    <a:pt x="748300" y="6847"/>
                  </a:lnTo>
                  <a:lnTo>
                    <a:pt x="698723" y="1733"/>
                  </a:lnTo>
                  <a:lnTo>
                    <a:pt x="648081" y="0"/>
                  </a:lnTo>
                  <a:close/>
                </a:path>
              </a:pathLst>
            </a:custGeom>
            <a:solidFill>
              <a:srgbClr val="3891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4499990" y="3789044"/>
              <a:ext cx="1296670" cy="1152525"/>
            </a:xfrm>
            <a:custGeom>
              <a:avLst/>
              <a:gdLst/>
              <a:ahLst/>
              <a:cxnLst/>
              <a:rect l="l" t="t" r="r" b="b"/>
              <a:pathLst>
                <a:path w="1296670" h="1152525">
                  <a:moveTo>
                    <a:pt x="0" y="576071"/>
                  </a:moveTo>
                  <a:lnTo>
                    <a:pt x="1950" y="531055"/>
                  </a:lnTo>
                  <a:lnTo>
                    <a:pt x="7704" y="486985"/>
                  </a:lnTo>
                  <a:lnTo>
                    <a:pt x="17118" y="443990"/>
                  </a:lnTo>
                  <a:lnTo>
                    <a:pt x="30048" y="402199"/>
                  </a:lnTo>
                  <a:lnTo>
                    <a:pt x="46349" y="361739"/>
                  </a:lnTo>
                  <a:lnTo>
                    <a:pt x="65878" y="322739"/>
                  </a:lnTo>
                  <a:lnTo>
                    <a:pt x="88490" y="285326"/>
                  </a:lnTo>
                  <a:lnTo>
                    <a:pt x="114042" y="249629"/>
                  </a:lnTo>
                  <a:lnTo>
                    <a:pt x="142388" y="215777"/>
                  </a:lnTo>
                  <a:lnTo>
                    <a:pt x="173385" y="183896"/>
                  </a:lnTo>
                  <a:lnTo>
                    <a:pt x="206889" y="154115"/>
                  </a:lnTo>
                  <a:lnTo>
                    <a:pt x="242755" y="126563"/>
                  </a:lnTo>
                  <a:lnTo>
                    <a:pt x="280840" y="101366"/>
                  </a:lnTo>
                  <a:lnTo>
                    <a:pt x="320999" y="78655"/>
                  </a:lnTo>
                  <a:lnTo>
                    <a:pt x="363088" y="58556"/>
                  </a:lnTo>
                  <a:lnTo>
                    <a:pt x="406963" y="41197"/>
                  </a:lnTo>
                  <a:lnTo>
                    <a:pt x="452480" y="26708"/>
                  </a:lnTo>
                  <a:lnTo>
                    <a:pt x="499494" y="15215"/>
                  </a:lnTo>
                  <a:lnTo>
                    <a:pt x="547861" y="6847"/>
                  </a:lnTo>
                  <a:lnTo>
                    <a:pt x="597438" y="1733"/>
                  </a:lnTo>
                  <a:lnTo>
                    <a:pt x="648081" y="0"/>
                  </a:lnTo>
                  <a:lnTo>
                    <a:pt x="698723" y="1733"/>
                  </a:lnTo>
                  <a:lnTo>
                    <a:pt x="748300" y="6847"/>
                  </a:lnTo>
                  <a:lnTo>
                    <a:pt x="796667" y="15215"/>
                  </a:lnTo>
                  <a:lnTo>
                    <a:pt x="843681" y="26708"/>
                  </a:lnTo>
                  <a:lnTo>
                    <a:pt x="889198" y="41197"/>
                  </a:lnTo>
                  <a:lnTo>
                    <a:pt x="933073" y="58556"/>
                  </a:lnTo>
                  <a:lnTo>
                    <a:pt x="975162" y="78655"/>
                  </a:lnTo>
                  <a:lnTo>
                    <a:pt x="1015321" y="101366"/>
                  </a:lnTo>
                  <a:lnTo>
                    <a:pt x="1053406" y="126563"/>
                  </a:lnTo>
                  <a:lnTo>
                    <a:pt x="1089272" y="154115"/>
                  </a:lnTo>
                  <a:lnTo>
                    <a:pt x="1122776" y="183896"/>
                  </a:lnTo>
                  <a:lnTo>
                    <a:pt x="1153773" y="215777"/>
                  </a:lnTo>
                  <a:lnTo>
                    <a:pt x="1182119" y="249629"/>
                  </a:lnTo>
                  <a:lnTo>
                    <a:pt x="1207671" y="285326"/>
                  </a:lnTo>
                  <a:lnTo>
                    <a:pt x="1230283" y="322739"/>
                  </a:lnTo>
                  <a:lnTo>
                    <a:pt x="1249812" y="361739"/>
                  </a:lnTo>
                  <a:lnTo>
                    <a:pt x="1266113" y="402199"/>
                  </a:lnTo>
                  <a:lnTo>
                    <a:pt x="1279043" y="443990"/>
                  </a:lnTo>
                  <a:lnTo>
                    <a:pt x="1288457" y="486985"/>
                  </a:lnTo>
                  <a:lnTo>
                    <a:pt x="1294211" y="531055"/>
                  </a:lnTo>
                  <a:lnTo>
                    <a:pt x="1296162" y="576071"/>
                  </a:lnTo>
                  <a:lnTo>
                    <a:pt x="1294211" y="621088"/>
                  </a:lnTo>
                  <a:lnTo>
                    <a:pt x="1288457" y="665158"/>
                  </a:lnTo>
                  <a:lnTo>
                    <a:pt x="1279043" y="708153"/>
                  </a:lnTo>
                  <a:lnTo>
                    <a:pt x="1266113" y="749944"/>
                  </a:lnTo>
                  <a:lnTo>
                    <a:pt x="1249812" y="790404"/>
                  </a:lnTo>
                  <a:lnTo>
                    <a:pt x="1230283" y="829404"/>
                  </a:lnTo>
                  <a:lnTo>
                    <a:pt x="1207671" y="866817"/>
                  </a:lnTo>
                  <a:lnTo>
                    <a:pt x="1182119" y="902514"/>
                  </a:lnTo>
                  <a:lnTo>
                    <a:pt x="1153773" y="936366"/>
                  </a:lnTo>
                  <a:lnTo>
                    <a:pt x="1122776" y="968247"/>
                  </a:lnTo>
                  <a:lnTo>
                    <a:pt x="1089272" y="998028"/>
                  </a:lnTo>
                  <a:lnTo>
                    <a:pt x="1053406" y="1025580"/>
                  </a:lnTo>
                  <a:lnTo>
                    <a:pt x="1015321" y="1050777"/>
                  </a:lnTo>
                  <a:lnTo>
                    <a:pt x="975162" y="1073488"/>
                  </a:lnTo>
                  <a:lnTo>
                    <a:pt x="933073" y="1093587"/>
                  </a:lnTo>
                  <a:lnTo>
                    <a:pt x="889198" y="1110946"/>
                  </a:lnTo>
                  <a:lnTo>
                    <a:pt x="843681" y="1125435"/>
                  </a:lnTo>
                  <a:lnTo>
                    <a:pt x="796667" y="1136928"/>
                  </a:lnTo>
                  <a:lnTo>
                    <a:pt x="748300" y="1145296"/>
                  </a:lnTo>
                  <a:lnTo>
                    <a:pt x="698723" y="1150410"/>
                  </a:lnTo>
                  <a:lnTo>
                    <a:pt x="648081" y="1152143"/>
                  </a:lnTo>
                  <a:lnTo>
                    <a:pt x="597438" y="1150410"/>
                  </a:lnTo>
                  <a:lnTo>
                    <a:pt x="547861" y="1145296"/>
                  </a:lnTo>
                  <a:lnTo>
                    <a:pt x="499494" y="1136928"/>
                  </a:lnTo>
                  <a:lnTo>
                    <a:pt x="452480" y="1125435"/>
                  </a:lnTo>
                  <a:lnTo>
                    <a:pt x="406963" y="1110946"/>
                  </a:lnTo>
                  <a:lnTo>
                    <a:pt x="363088" y="1093587"/>
                  </a:lnTo>
                  <a:lnTo>
                    <a:pt x="320999" y="1073488"/>
                  </a:lnTo>
                  <a:lnTo>
                    <a:pt x="280840" y="1050777"/>
                  </a:lnTo>
                  <a:lnTo>
                    <a:pt x="242755" y="1025580"/>
                  </a:lnTo>
                  <a:lnTo>
                    <a:pt x="206889" y="998028"/>
                  </a:lnTo>
                  <a:lnTo>
                    <a:pt x="173385" y="968247"/>
                  </a:lnTo>
                  <a:lnTo>
                    <a:pt x="142388" y="936366"/>
                  </a:lnTo>
                  <a:lnTo>
                    <a:pt x="114042" y="902514"/>
                  </a:lnTo>
                  <a:lnTo>
                    <a:pt x="88490" y="866817"/>
                  </a:lnTo>
                  <a:lnTo>
                    <a:pt x="65878" y="829404"/>
                  </a:lnTo>
                  <a:lnTo>
                    <a:pt x="46349" y="790404"/>
                  </a:lnTo>
                  <a:lnTo>
                    <a:pt x="30048" y="749944"/>
                  </a:lnTo>
                  <a:lnTo>
                    <a:pt x="17118" y="708153"/>
                  </a:lnTo>
                  <a:lnTo>
                    <a:pt x="7704" y="665158"/>
                  </a:lnTo>
                  <a:lnTo>
                    <a:pt x="1950" y="621088"/>
                  </a:lnTo>
                  <a:lnTo>
                    <a:pt x="0" y="576071"/>
                  </a:lnTo>
                  <a:close/>
                </a:path>
              </a:pathLst>
            </a:custGeom>
            <a:ln w="25400">
              <a:solidFill>
                <a:srgbClr val="2569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6732270" y="3717035"/>
              <a:ext cx="1224280" cy="1224280"/>
            </a:xfrm>
            <a:custGeom>
              <a:avLst/>
              <a:gdLst/>
              <a:ahLst/>
              <a:cxnLst/>
              <a:rect l="l" t="t" r="r" b="b"/>
              <a:pathLst>
                <a:path w="1224279" h="1224279">
                  <a:moveTo>
                    <a:pt x="612012" y="0"/>
                  </a:moveTo>
                  <a:lnTo>
                    <a:pt x="564175" y="1841"/>
                  </a:lnTo>
                  <a:lnTo>
                    <a:pt x="517346" y="7276"/>
                  </a:lnTo>
                  <a:lnTo>
                    <a:pt x="471662" y="16166"/>
                  </a:lnTo>
                  <a:lnTo>
                    <a:pt x="427258" y="28377"/>
                  </a:lnTo>
                  <a:lnTo>
                    <a:pt x="384270" y="43772"/>
                  </a:lnTo>
                  <a:lnTo>
                    <a:pt x="342835" y="62215"/>
                  </a:lnTo>
                  <a:lnTo>
                    <a:pt x="303087" y="83570"/>
                  </a:lnTo>
                  <a:lnTo>
                    <a:pt x="265164" y="107701"/>
                  </a:lnTo>
                  <a:lnTo>
                    <a:pt x="229201" y="134470"/>
                  </a:lnTo>
                  <a:lnTo>
                    <a:pt x="195333" y="163743"/>
                  </a:lnTo>
                  <a:lnTo>
                    <a:pt x="163698" y="195383"/>
                  </a:lnTo>
                  <a:lnTo>
                    <a:pt x="134430" y="229254"/>
                  </a:lnTo>
                  <a:lnTo>
                    <a:pt x="107666" y="265220"/>
                  </a:lnTo>
                  <a:lnTo>
                    <a:pt x="83542" y="303144"/>
                  </a:lnTo>
                  <a:lnTo>
                    <a:pt x="62193" y="342890"/>
                  </a:lnTo>
                  <a:lnTo>
                    <a:pt x="43756" y="384323"/>
                  </a:lnTo>
                  <a:lnTo>
                    <a:pt x="28366" y="427305"/>
                  </a:lnTo>
                  <a:lnTo>
                    <a:pt x="16160" y="471702"/>
                  </a:lnTo>
                  <a:lnTo>
                    <a:pt x="7272" y="517376"/>
                  </a:lnTo>
                  <a:lnTo>
                    <a:pt x="1840" y="564192"/>
                  </a:lnTo>
                  <a:lnTo>
                    <a:pt x="0" y="612013"/>
                  </a:lnTo>
                  <a:lnTo>
                    <a:pt x="1840" y="659851"/>
                  </a:lnTo>
                  <a:lnTo>
                    <a:pt x="7272" y="706682"/>
                  </a:lnTo>
                  <a:lnTo>
                    <a:pt x="16160" y="752370"/>
                  </a:lnTo>
                  <a:lnTo>
                    <a:pt x="28366" y="796779"/>
                  </a:lnTo>
                  <a:lnTo>
                    <a:pt x="43756" y="839773"/>
                  </a:lnTo>
                  <a:lnTo>
                    <a:pt x="62193" y="881215"/>
                  </a:lnTo>
                  <a:lnTo>
                    <a:pt x="83542" y="920971"/>
                  </a:lnTo>
                  <a:lnTo>
                    <a:pt x="107666" y="958902"/>
                  </a:lnTo>
                  <a:lnTo>
                    <a:pt x="134430" y="994874"/>
                  </a:lnTo>
                  <a:lnTo>
                    <a:pt x="163698" y="1028751"/>
                  </a:lnTo>
                  <a:lnTo>
                    <a:pt x="195333" y="1060395"/>
                  </a:lnTo>
                  <a:lnTo>
                    <a:pt x="229201" y="1089672"/>
                  </a:lnTo>
                  <a:lnTo>
                    <a:pt x="265164" y="1116444"/>
                  </a:lnTo>
                  <a:lnTo>
                    <a:pt x="303087" y="1140577"/>
                  </a:lnTo>
                  <a:lnTo>
                    <a:pt x="342835" y="1161934"/>
                  </a:lnTo>
                  <a:lnTo>
                    <a:pt x="384270" y="1180378"/>
                  </a:lnTo>
                  <a:lnTo>
                    <a:pt x="427258" y="1195774"/>
                  </a:lnTo>
                  <a:lnTo>
                    <a:pt x="471662" y="1207985"/>
                  </a:lnTo>
                  <a:lnTo>
                    <a:pt x="517346" y="1216876"/>
                  </a:lnTo>
                  <a:lnTo>
                    <a:pt x="564175" y="1222311"/>
                  </a:lnTo>
                  <a:lnTo>
                    <a:pt x="612012" y="1224152"/>
                  </a:lnTo>
                  <a:lnTo>
                    <a:pt x="659851" y="1222311"/>
                  </a:lnTo>
                  <a:lnTo>
                    <a:pt x="706682" y="1216876"/>
                  </a:lnTo>
                  <a:lnTo>
                    <a:pt x="752370" y="1207985"/>
                  </a:lnTo>
                  <a:lnTo>
                    <a:pt x="796779" y="1195774"/>
                  </a:lnTo>
                  <a:lnTo>
                    <a:pt x="839773" y="1180378"/>
                  </a:lnTo>
                  <a:lnTo>
                    <a:pt x="881215" y="1161934"/>
                  </a:lnTo>
                  <a:lnTo>
                    <a:pt x="920971" y="1140577"/>
                  </a:lnTo>
                  <a:lnTo>
                    <a:pt x="958902" y="1116444"/>
                  </a:lnTo>
                  <a:lnTo>
                    <a:pt x="994874" y="1089672"/>
                  </a:lnTo>
                  <a:lnTo>
                    <a:pt x="1028751" y="1060395"/>
                  </a:lnTo>
                  <a:lnTo>
                    <a:pt x="1060395" y="1028751"/>
                  </a:lnTo>
                  <a:lnTo>
                    <a:pt x="1089672" y="994874"/>
                  </a:lnTo>
                  <a:lnTo>
                    <a:pt x="1116444" y="958902"/>
                  </a:lnTo>
                  <a:lnTo>
                    <a:pt x="1140577" y="920971"/>
                  </a:lnTo>
                  <a:lnTo>
                    <a:pt x="1161934" y="881215"/>
                  </a:lnTo>
                  <a:lnTo>
                    <a:pt x="1180378" y="839773"/>
                  </a:lnTo>
                  <a:lnTo>
                    <a:pt x="1195774" y="796779"/>
                  </a:lnTo>
                  <a:lnTo>
                    <a:pt x="1207985" y="752370"/>
                  </a:lnTo>
                  <a:lnTo>
                    <a:pt x="1216876" y="706682"/>
                  </a:lnTo>
                  <a:lnTo>
                    <a:pt x="1222311" y="659851"/>
                  </a:lnTo>
                  <a:lnTo>
                    <a:pt x="1224152" y="612013"/>
                  </a:lnTo>
                  <a:lnTo>
                    <a:pt x="1222311" y="564192"/>
                  </a:lnTo>
                  <a:lnTo>
                    <a:pt x="1216876" y="517376"/>
                  </a:lnTo>
                  <a:lnTo>
                    <a:pt x="1207985" y="471702"/>
                  </a:lnTo>
                  <a:lnTo>
                    <a:pt x="1195774" y="427305"/>
                  </a:lnTo>
                  <a:lnTo>
                    <a:pt x="1180378" y="384323"/>
                  </a:lnTo>
                  <a:lnTo>
                    <a:pt x="1161934" y="342890"/>
                  </a:lnTo>
                  <a:lnTo>
                    <a:pt x="1140577" y="303144"/>
                  </a:lnTo>
                  <a:lnTo>
                    <a:pt x="1116444" y="265220"/>
                  </a:lnTo>
                  <a:lnTo>
                    <a:pt x="1089672" y="229254"/>
                  </a:lnTo>
                  <a:lnTo>
                    <a:pt x="1060395" y="195383"/>
                  </a:lnTo>
                  <a:lnTo>
                    <a:pt x="1028751" y="163743"/>
                  </a:lnTo>
                  <a:lnTo>
                    <a:pt x="994874" y="134470"/>
                  </a:lnTo>
                  <a:lnTo>
                    <a:pt x="958902" y="107701"/>
                  </a:lnTo>
                  <a:lnTo>
                    <a:pt x="920971" y="83570"/>
                  </a:lnTo>
                  <a:lnTo>
                    <a:pt x="881215" y="62215"/>
                  </a:lnTo>
                  <a:lnTo>
                    <a:pt x="839773" y="43772"/>
                  </a:lnTo>
                  <a:lnTo>
                    <a:pt x="796779" y="28377"/>
                  </a:lnTo>
                  <a:lnTo>
                    <a:pt x="752370" y="16166"/>
                  </a:lnTo>
                  <a:lnTo>
                    <a:pt x="706682" y="7276"/>
                  </a:lnTo>
                  <a:lnTo>
                    <a:pt x="659851" y="1841"/>
                  </a:lnTo>
                  <a:lnTo>
                    <a:pt x="612012" y="0"/>
                  </a:lnTo>
                  <a:close/>
                </a:path>
              </a:pathLst>
            </a:custGeom>
            <a:solidFill>
              <a:srgbClr val="3891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6732270" y="3717035"/>
              <a:ext cx="1224280" cy="1224280"/>
            </a:xfrm>
            <a:custGeom>
              <a:avLst/>
              <a:gdLst/>
              <a:ahLst/>
              <a:cxnLst/>
              <a:rect l="l" t="t" r="r" b="b"/>
              <a:pathLst>
                <a:path w="1224279" h="1224279">
                  <a:moveTo>
                    <a:pt x="0" y="612013"/>
                  </a:moveTo>
                  <a:lnTo>
                    <a:pt x="1840" y="564192"/>
                  </a:lnTo>
                  <a:lnTo>
                    <a:pt x="7272" y="517376"/>
                  </a:lnTo>
                  <a:lnTo>
                    <a:pt x="16160" y="471702"/>
                  </a:lnTo>
                  <a:lnTo>
                    <a:pt x="28366" y="427305"/>
                  </a:lnTo>
                  <a:lnTo>
                    <a:pt x="43756" y="384323"/>
                  </a:lnTo>
                  <a:lnTo>
                    <a:pt x="62193" y="342890"/>
                  </a:lnTo>
                  <a:lnTo>
                    <a:pt x="83542" y="303144"/>
                  </a:lnTo>
                  <a:lnTo>
                    <a:pt x="107666" y="265220"/>
                  </a:lnTo>
                  <a:lnTo>
                    <a:pt x="134430" y="229254"/>
                  </a:lnTo>
                  <a:lnTo>
                    <a:pt x="163698" y="195383"/>
                  </a:lnTo>
                  <a:lnTo>
                    <a:pt x="195333" y="163743"/>
                  </a:lnTo>
                  <a:lnTo>
                    <a:pt x="229201" y="134470"/>
                  </a:lnTo>
                  <a:lnTo>
                    <a:pt x="265164" y="107701"/>
                  </a:lnTo>
                  <a:lnTo>
                    <a:pt x="303087" y="83570"/>
                  </a:lnTo>
                  <a:lnTo>
                    <a:pt x="342835" y="62215"/>
                  </a:lnTo>
                  <a:lnTo>
                    <a:pt x="384270" y="43772"/>
                  </a:lnTo>
                  <a:lnTo>
                    <a:pt x="427258" y="28377"/>
                  </a:lnTo>
                  <a:lnTo>
                    <a:pt x="471662" y="16166"/>
                  </a:lnTo>
                  <a:lnTo>
                    <a:pt x="517346" y="7276"/>
                  </a:lnTo>
                  <a:lnTo>
                    <a:pt x="564175" y="1841"/>
                  </a:lnTo>
                  <a:lnTo>
                    <a:pt x="612012" y="0"/>
                  </a:lnTo>
                  <a:lnTo>
                    <a:pt x="659851" y="1841"/>
                  </a:lnTo>
                  <a:lnTo>
                    <a:pt x="706682" y="7276"/>
                  </a:lnTo>
                  <a:lnTo>
                    <a:pt x="752370" y="16166"/>
                  </a:lnTo>
                  <a:lnTo>
                    <a:pt x="796779" y="28377"/>
                  </a:lnTo>
                  <a:lnTo>
                    <a:pt x="839773" y="43772"/>
                  </a:lnTo>
                  <a:lnTo>
                    <a:pt x="881215" y="62215"/>
                  </a:lnTo>
                  <a:lnTo>
                    <a:pt x="920971" y="83570"/>
                  </a:lnTo>
                  <a:lnTo>
                    <a:pt x="958902" y="107701"/>
                  </a:lnTo>
                  <a:lnTo>
                    <a:pt x="994874" y="134470"/>
                  </a:lnTo>
                  <a:lnTo>
                    <a:pt x="1028751" y="163743"/>
                  </a:lnTo>
                  <a:lnTo>
                    <a:pt x="1060395" y="195383"/>
                  </a:lnTo>
                  <a:lnTo>
                    <a:pt x="1089672" y="229254"/>
                  </a:lnTo>
                  <a:lnTo>
                    <a:pt x="1116444" y="265220"/>
                  </a:lnTo>
                  <a:lnTo>
                    <a:pt x="1140577" y="303144"/>
                  </a:lnTo>
                  <a:lnTo>
                    <a:pt x="1161934" y="342890"/>
                  </a:lnTo>
                  <a:lnTo>
                    <a:pt x="1180378" y="384323"/>
                  </a:lnTo>
                  <a:lnTo>
                    <a:pt x="1195774" y="427305"/>
                  </a:lnTo>
                  <a:lnTo>
                    <a:pt x="1207985" y="471702"/>
                  </a:lnTo>
                  <a:lnTo>
                    <a:pt x="1216876" y="517376"/>
                  </a:lnTo>
                  <a:lnTo>
                    <a:pt x="1222311" y="564192"/>
                  </a:lnTo>
                  <a:lnTo>
                    <a:pt x="1224152" y="612013"/>
                  </a:lnTo>
                  <a:lnTo>
                    <a:pt x="1222311" y="659851"/>
                  </a:lnTo>
                  <a:lnTo>
                    <a:pt x="1216876" y="706682"/>
                  </a:lnTo>
                  <a:lnTo>
                    <a:pt x="1207985" y="752370"/>
                  </a:lnTo>
                  <a:lnTo>
                    <a:pt x="1195774" y="796779"/>
                  </a:lnTo>
                  <a:lnTo>
                    <a:pt x="1180378" y="839773"/>
                  </a:lnTo>
                  <a:lnTo>
                    <a:pt x="1161934" y="881215"/>
                  </a:lnTo>
                  <a:lnTo>
                    <a:pt x="1140577" y="920971"/>
                  </a:lnTo>
                  <a:lnTo>
                    <a:pt x="1116444" y="958902"/>
                  </a:lnTo>
                  <a:lnTo>
                    <a:pt x="1089672" y="994874"/>
                  </a:lnTo>
                  <a:lnTo>
                    <a:pt x="1060395" y="1028751"/>
                  </a:lnTo>
                  <a:lnTo>
                    <a:pt x="1028751" y="1060395"/>
                  </a:lnTo>
                  <a:lnTo>
                    <a:pt x="994874" y="1089672"/>
                  </a:lnTo>
                  <a:lnTo>
                    <a:pt x="958902" y="1116444"/>
                  </a:lnTo>
                  <a:lnTo>
                    <a:pt x="920971" y="1140577"/>
                  </a:lnTo>
                  <a:lnTo>
                    <a:pt x="881215" y="1161934"/>
                  </a:lnTo>
                  <a:lnTo>
                    <a:pt x="839773" y="1180378"/>
                  </a:lnTo>
                  <a:lnTo>
                    <a:pt x="796779" y="1195774"/>
                  </a:lnTo>
                  <a:lnTo>
                    <a:pt x="752370" y="1207985"/>
                  </a:lnTo>
                  <a:lnTo>
                    <a:pt x="706682" y="1216876"/>
                  </a:lnTo>
                  <a:lnTo>
                    <a:pt x="659851" y="1222311"/>
                  </a:lnTo>
                  <a:lnTo>
                    <a:pt x="612012" y="1224152"/>
                  </a:lnTo>
                  <a:lnTo>
                    <a:pt x="564175" y="1222311"/>
                  </a:lnTo>
                  <a:lnTo>
                    <a:pt x="517346" y="1216876"/>
                  </a:lnTo>
                  <a:lnTo>
                    <a:pt x="471662" y="1207985"/>
                  </a:lnTo>
                  <a:lnTo>
                    <a:pt x="427258" y="1195774"/>
                  </a:lnTo>
                  <a:lnTo>
                    <a:pt x="384270" y="1180378"/>
                  </a:lnTo>
                  <a:lnTo>
                    <a:pt x="342835" y="1161934"/>
                  </a:lnTo>
                  <a:lnTo>
                    <a:pt x="303087" y="1140577"/>
                  </a:lnTo>
                  <a:lnTo>
                    <a:pt x="265164" y="1116444"/>
                  </a:lnTo>
                  <a:lnTo>
                    <a:pt x="229201" y="1089672"/>
                  </a:lnTo>
                  <a:lnTo>
                    <a:pt x="195333" y="1060395"/>
                  </a:lnTo>
                  <a:lnTo>
                    <a:pt x="163698" y="1028751"/>
                  </a:lnTo>
                  <a:lnTo>
                    <a:pt x="134430" y="994874"/>
                  </a:lnTo>
                  <a:lnTo>
                    <a:pt x="107666" y="958902"/>
                  </a:lnTo>
                  <a:lnTo>
                    <a:pt x="83542" y="920971"/>
                  </a:lnTo>
                  <a:lnTo>
                    <a:pt x="62193" y="881215"/>
                  </a:lnTo>
                  <a:lnTo>
                    <a:pt x="43756" y="839773"/>
                  </a:lnTo>
                  <a:lnTo>
                    <a:pt x="28366" y="796779"/>
                  </a:lnTo>
                  <a:lnTo>
                    <a:pt x="16160" y="752370"/>
                  </a:lnTo>
                  <a:lnTo>
                    <a:pt x="7272" y="706682"/>
                  </a:lnTo>
                  <a:lnTo>
                    <a:pt x="1840" y="659851"/>
                  </a:lnTo>
                  <a:lnTo>
                    <a:pt x="0" y="612013"/>
                  </a:lnTo>
                  <a:close/>
                </a:path>
              </a:pathLst>
            </a:custGeom>
            <a:ln w="25400">
              <a:solidFill>
                <a:srgbClr val="2569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/>
          <p:cNvSpPr txBox="1"/>
          <p:nvPr/>
        </p:nvSpPr>
        <p:spPr>
          <a:xfrm>
            <a:off x="1222044" y="4175505"/>
            <a:ext cx="4349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900" dirty="0">
                <a:latin typeface="Arial"/>
                <a:cs typeface="Arial"/>
              </a:rPr>
              <a:t>Ġ</a:t>
            </a:r>
            <a:r>
              <a:rPr sz="1800" spc="40" dirty="0">
                <a:latin typeface="Trebuchet MS"/>
                <a:cs typeface="Trebuchet MS"/>
              </a:rPr>
              <a:t>LG</a:t>
            </a:r>
            <a:r>
              <a:rPr sz="1800" spc="-900" dirty="0">
                <a:latin typeface="Arial"/>
                <a:cs typeface="Arial"/>
              </a:rPr>
              <a:t>Ġ</a:t>
            </a:r>
            <a:endParaRPr sz="180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2615945" y="4103623"/>
            <a:ext cx="88709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900" dirty="0">
                <a:latin typeface="Arial"/>
                <a:cs typeface="Arial"/>
              </a:rPr>
              <a:t>Ġ</a:t>
            </a:r>
            <a:r>
              <a:rPr sz="1800" spc="85" dirty="0">
                <a:latin typeface="Trebuchet MS"/>
                <a:cs typeface="Trebuchet MS"/>
              </a:rPr>
              <a:t>HT</a:t>
            </a:r>
            <a:r>
              <a:rPr sz="1800" spc="-900" dirty="0">
                <a:latin typeface="Arial"/>
                <a:cs typeface="Arial"/>
              </a:rPr>
              <a:t>Ġ</a:t>
            </a:r>
            <a:r>
              <a:rPr sz="1800" spc="-130" dirty="0">
                <a:latin typeface="Trebuchet MS"/>
                <a:cs typeface="Trebuchet MS"/>
              </a:rPr>
              <a:t>Y</a:t>
            </a:r>
            <a:r>
              <a:rPr sz="1800" spc="165" dirty="0">
                <a:latin typeface="Trebuchet MS"/>
                <a:cs typeface="Trebuchet MS"/>
              </a:rPr>
              <a:t>AÇ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4723891" y="4175505"/>
            <a:ext cx="9944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254" dirty="0">
                <a:latin typeface="Trebuchet MS"/>
                <a:cs typeface="Trebuchet MS"/>
              </a:rPr>
              <a:t>Ö</a:t>
            </a:r>
            <a:r>
              <a:rPr sz="1800" spc="90" dirty="0">
                <a:latin typeface="Trebuchet MS"/>
                <a:cs typeface="Trebuchet MS"/>
              </a:rPr>
              <a:t>NCEL</a:t>
            </a:r>
            <a:r>
              <a:rPr sz="1800" spc="-900" dirty="0">
                <a:latin typeface="Arial"/>
                <a:cs typeface="Arial"/>
              </a:rPr>
              <a:t>Ġ</a:t>
            </a:r>
            <a:r>
              <a:rPr sz="1800" spc="140" dirty="0">
                <a:latin typeface="Trebuchet MS"/>
                <a:cs typeface="Trebuchet MS"/>
              </a:rPr>
              <a:t>K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6884289" y="4102100"/>
            <a:ext cx="10642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130" dirty="0">
                <a:latin typeface="Trebuchet MS"/>
                <a:cs typeface="Trebuchet MS"/>
              </a:rPr>
              <a:t>H</a:t>
            </a:r>
            <a:r>
              <a:rPr sz="1800" spc="-65" dirty="0">
                <a:latin typeface="Trebuchet MS"/>
                <a:cs typeface="Trebuchet MS"/>
              </a:rPr>
              <a:t>A</a:t>
            </a:r>
            <a:r>
              <a:rPr sz="1800" spc="-130" dirty="0">
                <a:latin typeface="Trebuchet MS"/>
                <a:cs typeface="Trebuchet MS"/>
              </a:rPr>
              <a:t>Y</a:t>
            </a:r>
            <a:r>
              <a:rPr sz="1800" spc="50" dirty="0">
                <a:latin typeface="Trebuchet MS"/>
                <a:cs typeface="Trebuchet MS"/>
              </a:rPr>
              <a:t>AL</a:t>
            </a:r>
            <a:r>
              <a:rPr sz="1800" spc="-30" dirty="0">
                <a:latin typeface="Trebuchet MS"/>
                <a:cs typeface="Trebuchet MS"/>
              </a:rPr>
              <a:t>L</a:t>
            </a:r>
            <a:r>
              <a:rPr sz="1800" spc="-15" dirty="0">
                <a:latin typeface="Trebuchet MS"/>
                <a:cs typeface="Trebuchet MS"/>
              </a:rPr>
              <a:t>ER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1617091" y="3140963"/>
            <a:ext cx="5478780" cy="582295"/>
          </a:xfrm>
          <a:custGeom>
            <a:avLst/>
            <a:gdLst/>
            <a:ahLst/>
            <a:cxnLst/>
            <a:rect l="l" t="t" r="r" b="b"/>
            <a:pathLst>
              <a:path w="5478780" h="582295">
                <a:moveTo>
                  <a:pt x="650621" y="288036"/>
                </a:moveTo>
                <a:lnTo>
                  <a:pt x="643750" y="287274"/>
                </a:lnTo>
                <a:lnTo>
                  <a:pt x="548640" y="276733"/>
                </a:lnTo>
                <a:lnTo>
                  <a:pt x="545592" y="279273"/>
                </a:lnTo>
                <a:lnTo>
                  <a:pt x="544830" y="286258"/>
                </a:lnTo>
                <a:lnTo>
                  <a:pt x="547243" y="289433"/>
                </a:lnTo>
                <a:lnTo>
                  <a:pt x="614908" y="296887"/>
                </a:lnTo>
                <a:lnTo>
                  <a:pt x="0" y="570230"/>
                </a:lnTo>
                <a:lnTo>
                  <a:pt x="5207" y="581914"/>
                </a:lnTo>
                <a:lnTo>
                  <a:pt x="620217" y="308521"/>
                </a:lnTo>
                <a:lnTo>
                  <a:pt x="582422" y="360934"/>
                </a:lnTo>
                <a:lnTo>
                  <a:pt x="580390" y="363855"/>
                </a:lnTo>
                <a:lnTo>
                  <a:pt x="581025" y="367792"/>
                </a:lnTo>
                <a:lnTo>
                  <a:pt x="583819" y="369824"/>
                </a:lnTo>
                <a:lnTo>
                  <a:pt x="586740" y="371856"/>
                </a:lnTo>
                <a:lnTo>
                  <a:pt x="590677" y="371221"/>
                </a:lnTo>
                <a:lnTo>
                  <a:pt x="592709" y="368427"/>
                </a:lnTo>
                <a:lnTo>
                  <a:pt x="650621" y="288036"/>
                </a:lnTo>
                <a:close/>
              </a:path>
              <a:path w="5478780" h="582295">
                <a:moveTo>
                  <a:pt x="1519682" y="572135"/>
                </a:moveTo>
                <a:lnTo>
                  <a:pt x="1254201" y="240245"/>
                </a:lnTo>
                <a:lnTo>
                  <a:pt x="1317879" y="264795"/>
                </a:lnTo>
                <a:lnTo>
                  <a:pt x="1321562" y="263144"/>
                </a:lnTo>
                <a:lnTo>
                  <a:pt x="1324102" y="256540"/>
                </a:lnTo>
                <a:lnTo>
                  <a:pt x="1322451" y="252857"/>
                </a:lnTo>
                <a:lnTo>
                  <a:pt x="1319149" y="251714"/>
                </a:lnTo>
                <a:lnTo>
                  <a:pt x="1241818" y="221869"/>
                </a:lnTo>
                <a:lnTo>
                  <a:pt x="1226693" y="216027"/>
                </a:lnTo>
                <a:lnTo>
                  <a:pt x="1241679" y="317500"/>
                </a:lnTo>
                <a:lnTo>
                  <a:pt x="1244981" y="319913"/>
                </a:lnTo>
                <a:lnTo>
                  <a:pt x="1251839" y="318897"/>
                </a:lnTo>
                <a:lnTo>
                  <a:pt x="1254252" y="315595"/>
                </a:lnTo>
                <a:lnTo>
                  <a:pt x="1244231" y="248158"/>
                </a:lnTo>
                <a:lnTo>
                  <a:pt x="1509776" y="580009"/>
                </a:lnTo>
                <a:lnTo>
                  <a:pt x="1519682" y="572135"/>
                </a:lnTo>
                <a:close/>
              </a:path>
              <a:path w="5478780" h="582295">
                <a:moveTo>
                  <a:pt x="3464941" y="573786"/>
                </a:moveTo>
                <a:lnTo>
                  <a:pt x="3261601" y="31534"/>
                </a:lnTo>
                <a:lnTo>
                  <a:pt x="3311779" y="72390"/>
                </a:lnTo>
                <a:lnTo>
                  <a:pt x="3314446" y="74676"/>
                </a:lnTo>
                <a:lnTo>
                  <a:pt x="3318383" y="74295"/>
                </a:lnTo>
                <a:lnTo>
                  <a:pt x="3322828" y="68834"/>
                </a:lnTo>
                <a:lnTo>
                  <a:pt x="3322447" y="64770"/>
                </a:lnTo>
                <a:lnTo>
                  <a:pt x="3254629" y="9525"/>
                </a:lnTo>
                <a:lnTo>
                  <a:pt x="3242945" y="0"/>
                </a:lnTo>
                <a:lnTo>
                  <a:pt x="3226181" y="97663"/>
                </a:lnTo>
                <a:lnTo>
                  <a:pt x="3225673" y="101092"/>
                </a:lnTo>
                <a:lnTo>
                  <a:pt x="3227959" y="104394"/>
                </a:lnTo>
                <a:lnTo>
                  <a:pt x="3231388" y="105029"/>
                </a:lnTo>
                <a:lnTo>
                  <a:pt x="3234817" y="105537"/>
                </a:lnTo>
                <a:lnTo>
                  <a:pt x="3238119" y="103251"/>
                </a:lnTo>
                <a:lnTo>
                  <a:pt x="3238754" y="99822"/>
                </a:lnTo>
                <a:lnTo>
                  <a:pt x="3249650" y="35966"/>
                </a:lnTo>
                <a:lnTo>
                  <a:pt x="3453003" y="578358"/>
                </a:lnTo>
                <a:lnTo>
                  <a:pt x="3464941" y="573786"/>
                </a:lnTo>
                <a:close/>
              </a:path>
              <a:path w="5478780" h="582295">
                <a:moveTo>
                  <a:pt x="5478399" y="570611"/>
                </a:moveTo>
                <a:lnTo>
                  <a:pt x="5005565" y="300418"/>
                </a:lnTo>
                <a:lnTo>
                  <a:pt x="5073777" y="299847"/>
                </a:lnTo>
                <a:lnTo>
                  <a:pt x="5076698" y="296926"/>
                </a:lnTo>
                <a:lnTo>
                  <a:pt x="5076571" y="293370"/>
                </a:lnTo>
                <a:lnTo>
                  <a:pt x="5076571" y="289941"/>
                </a:lnTo>
                <a:lnTo>
                  <a:pt x="5075364" y="288798"/>
                </a:lnTo>
                <a:lnTo>
                  <a:pt x="5073650" y="287147"/>
                </a:lnTo>
                <a:lnTo>
                  <a:pt x="5070221" y="287147"/>
                </a:lnTo>
                <a:lnTo>
                  <a:pt x="4971161" y="288036"/>
                </a:lnTo>
                <a:lnTo>
                  <a:pt x="5020678" y="373888"/>
                </a:lnTo>
                <a:lnTo>
                  <a:pt x="5022456" y="376936"/>
                </a:lnTo>
                <a:lnTo>
                  <a:pt x="5026279" y="377952"/>
                </a:lnTo>
                <a:lnTo>
                  <a:pt x="5032375" y="374396"/>
                </a:lnTo>
                <a:lnTo>
                  <a:pt x="5033378" y="370586"/>
                </a:lnTo>
                <a:lnTo>
                  <a:pt x="5031613" y="367538"/>
                </a:lnTo>
                <a:lnTo>
                  <a:pt x="4999304" y="311505"/>
                </a:lnTo>
                <a:lnTo>
                  <a:pt x="5472049" y="581533"/>
                </a:lnTo>
                <a:lnTo>
                  <a:pt x="5478399" y="570611"/>
                </a:lnTo>
                <a:close/>
              </a:path>
            </a:pathLst>
          </a:custGeom>
          <a:solidFill>
            <a:srgbClr val="3891A7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935736" y="0"/>
            <a:ext cx="8208645" cy="6858000"/>
            <a:chOff x="935736" y="0"/>
            <a:chExt cx="8208645" cy="6858000"/>
          </a:xfrm>
        </p:grpSpPr>
        <p:sp>
          <p:nvSpPr>
            <p:cNvPr id="3" name="object 3"/>
            <p:cNvSpPr/>
            <p:nvPr/>
          </p:nvSpPr>
          <p:spPr>
            <a:xfrm>
              <a:off x="1014984" y="0"/>
              <a:ext cx="8129270" cy="6858000"/>
            </a:xfrm>
            <a:custGeom>
              <a:avLst/>
              <a:gdLst/>
              <a:ahLst/>
              <a:cxnLst/>
              <a:rect l="l" t="t" r="r" b="b"/>
              <a:pathLst>
                <a:path w="8129270" h="6858000">
                  <a:moveTo>
                    <a:pt x="8129016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8129016" y="6858000"/>
                  </a:lnTo>
                  <a:lnTo>
                    <a:pt x="812901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935736" y="0"/>
              <a:ext cx="155447" cy="685799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014984" y="0"/>
              <a:ext cx="73660" cy="6858000"/>
            </a:xfrm>
            <a:custGeom>
              <a:avLst/>
              <a:gdLst/>
              <a:ahLst/>
              <a:cxnLst/>
              <a:rect l="l" t="t" r="r" b="b"/>
              <a:pathLst>
                <a:path w="73659" h="6858000">
                  <a:moveTo>
                    <a:pt x="73152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73152" y="6858000"/>
                  </a:lnTo>
                  <a:lnTo>
                    <a:pt x="7315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15618" y="342099"/>
              <a:ext cx="7848854" cy="618324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51523" y="0"/>
            <a:ext cx="8892540" cy="6858000"/>
            <a:chOff x="251523" y="0"/>
            <a:chExt cx="8892540" cy="6858000"/>
          </a:xfrm>
        </p:grpSpPr>
        <p:sp>
          <p:nvSpPr>
            <p:cNvPr id="3" name="object 3"/>
            <p:cNvSpPr/>
            <p:nvPr/>
          </p:nvSpPr>
          <p:spPr>
            <a:xfrm>
              <a:off x="1014984" y="0"/>
              <a:ext cx="8129270" cy="6858000"/>
            </a:xfrm>
            <a:custGeom>
              <a:avLst/>
              <a:gdLst/>
              <a:ahLst/>
              <a:cxnLst/>
              <a:rect l="l" t="t" r="r" b="b"/>
              <a:pathLst>
                <a:path w="8129270" h="6858000">
                  <a:moveTo>
                    <a:pt x="8129016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8129016" y="6858000"/>
                  </a:lnTo>
                  <a:lnTo>
                    <a:pt x="812901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935736" y="0"/>
              <a:ext cx="155447" cy="685799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014984" y="0"/>
              <a:ext cx="73660" cy="6858000"/>
            </a:xfrm>
            <a:custGeom>
              <a:avLst/>
              <a:gdLst/>
              <a:ahLst/>
              <a:cxnLst/>
              <a:rect l="l" t="t" r="r" b="b"/>
              <a:pathLst>
                <a:path w="73659" h="6858000">
                  <a:moveTo>
                    <a:pt x="73152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73152" y="6858000"/>
                  </a:lnTo>
                  <a:lnTo>
                    <a:pt x="7315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51523" y="4113123"/>
              <a:ext cx="2952369" cy="147612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475613" y="2924937"/>
              <a:ext cx="1584325" cy="1080135"/>
            </a:xfrm>
            <a:custGeom>
              <a:avLst/>
              <a:gdLst/>
              <a:ahLst/>
              <a:cxnLst/>
              <a:rect l="l" t="t" r="r" b="b"/>
              <a:pathLst>
                <a:path w="1584325" h="1080135">
                  <a:moveTo>
                    <a:pt x="792099" y="0"/>
                  </a:moveTo>
                  <a:lnTo>
                    <a:pt x="735539" y="1356"/>
                  </a:lnTo>
                  <a:lnTo>
                    <a:pt x="680052" y="5363"/>
                  </a:lnTo>
                  <a:lnTo>
                    <a:pt x="625770" y="11930"/>
                  </a:lnTo>
                  <a:lnTo>
                    <a:pt x="572829" y="20965"/>
                  </a:lnTo>
                  <a:lnTo>
                    <a:pt x="521362" y="32377"/>
                  </a:lnTo>
                  <a:lnTo>
                    <a:pt x="471503" y="46075"/>
                  </a:lnTo>
                  <a:lnTo>
                    <a:pt x="423388" y="61967"/>
                  </a:lnTo>
                  <a:lnTo>
                    <a:pt x="377149" y="79961"/>
                  </a:lnTo>
                  <a:lnTo>
                    <a:pt x="332921" y="99966"/>
                  </a:lnTo>
                  <a:lnTo>
                    <a:pt x="290838" y="121891"/>
                  </a:lnTo>
                  <a:lnTo>
                    <a:pt x="251034" y="145644"/>
                  </a:lnTo>
                  <a:lnTo>
                    <a:pt x="213643" y="171134"/>
                  </a:lnTo>
                  <a:lnTo>
                    <a:pt x="178801" y="198270"/>
                  </a:lnTo>
                  <a:lnTo>
                    <a:pt x="146639" y="226959"/>
                  </a:lnTo>
                  <a:lnTo>
                    <a:pt x="117294" y="257111"/>
                  </a:lnTo>
                  <a:lnTo>
                    <a:pt x="90899" y="288634"/>
                  </a:lnTo>
                  <a:lnTo>
                    <a:pt x="67587" y="321437"/>
                  </a:lnTo>
                  <a:lnTo>
                    <a:pt x="47495" y="355427"/>
                  </a:lnTo>
                  <a:lnTo>
                    <a:pt x="30754" y="390515"/>
                  </a:lnTo>
                  <a:lnTo>
                    <a:pt x="17500" y="426608"/>
                  </a:lnTo>
                  <a:lnTo>
                    <a:pt x="7867" y="463614"/>
                  </a:lnTo>
                  <a:lnTo>
                    <a:pt x="1989" y="501443"/>
                  </a:lnTo>
                  <a:lnTo>
                    <a:pt x="0" y="540003"/>
                  </a:lnTo>
                  <a:lnTo>
                    <a:pt x="1989" y="578691"/>
                  </a:lnTo>
                  <a:lnTo>
                    <a:pt x="7867" y="616520"/>
                  </a:lnTo>
                  <a:lnTo>
                    <a:pt x="17500" y="653526"/>
                  </a:lnTo>
                  <a:lnTo>
                    <a:pt x="30754" y="689619"/>
                  </a:lnTo>
                  <a:lnTo>
                    <a:pt x="47495" y="724707"/>
                  </a:lnTo>
                  <a:lnTo>
                    <a:pt x="67587" y="758697"/>
                  </a:lnTo>
                  <a:lnTo>
                    <a:pt x="90899" y="791500"/>
                  </a:lnTo>
                  <a:lnTo>
                    <a:pt x="117294" y="823023"/>
                  </a:lnTo>
                  <a:lnTo>
                    <a:pt x="146639" y="853175"/>
                  </a:lnTo>
                  <a:lnTo>
                    <a:pt x="178801" y="881864"/>
                  </a:lnTo>
                  <a:lnTo>
                    <a:pt x="213643" y="909000"/>
                  </a:lnTo>
                  <a:lnTo>
                    <a:pt x="251034" y="934490"/>
                  </a:lnTo>
                  <a:lnTo>
                    <a:pt x="290838" y="958243"/>
                  </a:lnTo>
                  <a:lnTo>
                    <a:pt x="332921" y="980168"/>
                  </a:lnTo>
                  <a:lnTo>
                    <a:pt x="377149" y="1000173"/>
                  </a:lnTo>
                  <a:lnTo>
                    <a:pt x="423388" y="1018167"/>
                  </a:lnTo>
                  <a:lnTo>
                    <a:pt x="471503" y="1034059"/>
                  </a:lnTo>
                  <a:lnTo>
                    <a:pt x="521362" y="1047757"/>
                  </a:lnTo>
                  <a:lnTo>
                    <a:pt x="572829" y="1059169"/>
                  </a:lnTo>
                  <a:lnTo>
                    <a:pt x="625770" y="1068204"/>
                  </a:lnTo>
                  <a:lnTo>
                    <a:pt x="680052" y="1074771"/>
                  </a:lnTo>
                  <a:lnTo>
                    <a:pt x="735539" y="1078778"/>
                  </a:lnTo>
                  <a:lnTo>
                    <a:pt x="792099" y="1080135"/>
                  </a:lnTo>
                  <a:lnTo>
                    <a:pt x="848673" y="1078778"/>
                  </a:lnTo>
                  <a:lnTo>
                    <a:pt x="904173" y="1074771"/>
                  </a:lnTo>
                  <a:lnTo>
                    <a:pt x="958464" y="1068204"/>
                  </a:lnTo>
                  <a:lnTo>
                    <a:pt x="1011413" y="1059169"/>
                  </a:lnTo>
                  <a:lnTo>
                    <a:pt x="1062886" y="1047757"/>
                  </a:lnTo>
                  <a:lnTo>
                    <a:pt x="1112748" y="1034059"/>
                  </a:lnTo>
                  <a:lnTo>
                    <a:pt x="1160865" y="1018167"/>
                  </a:lnTo>
                  <a:lnTo>
                    <a:pt x="1207105" y="1000173"/>
                  </a:lnTo>
                  <a:lnTo>
                    <a:pt x="1251332" y="980168"/>
                  </a:lnTo>
                  <a:lnTo>
                    <a:pt x="1293412" y="958243"/>
                  </a:lnTo>
                  <a:lnTo>
                    <a:pt x="1333213" y="934490"/>
                  </a:lnTo>
                  <a:lnTo>
                    <a:pt x="1370599" y="909000"/>
                  </a:lnTo>
                  <a:lnTo>
                    <a:pt x="1405437" y="881864"/>
                  </a:lnTo>
                  <a:lnTo>
                    <a:pt x="1437593" y="853175"/>
                  </a:lnTo>
                  <a:lnTo>
                    <a:pt x="1466933" y="823023"/>
                  </a:lnTo>
                  <a:lnTo>
                    <a:pt x="1493323" y="791500"/>
                  </a:lnTo>
                  <a:lnTo>
                    <a:pt x="1516629" y="758697"/>
                  </a:lnTo>
                  <a:lnTo>
                    <a:pt x="1536717" y="724707"/>
                  </a:lnTo>
                  <a:lnTo>
                    <a:pt x="1553452" y="689619"/>
                  </a:lnTo>
                  <a:lnTo>
                    <a:pt x="1566702" y="653526"/>
                  </a:lnTo>
                  <a:lnTo>
                    <a:pt x="1576333" y="616520"/>
                  </a:lnTo>
                  <a:lnTo>
                    <a:pt x="1582209" y="578691"/>
                  </a:lnTo>
                  <a:lnTo>
                    <a:pt x="1584198" y="540003"/>
                  </a:lnTo>
                  <a:lnTo>
                    <a:pt x="1582209" y="501443"/>
                  </a:lnTo>
                  <a:lnTo>
                    <a:pt x="1576333" y="463614"/>
                  </a:lnTo>
                  <a:lnTo>
                    <a:pt x="1566702" y="426608"/>
                  </a:lnTo>
                  <a:lnTo>
                    <a:pt x="1553452" y="390515"/>
                  </a:lnTo>
                  <a:lnTo>
                    <a:pt x="1536717" y="355427"/>
                  </a:lnTo>
                  <a:lnTo>
                    <a:pt x="1516629" y="321437"/>
                  </a:lnTo>
                  <a:lnTo>
                    <a:pt x="1493323" y="288634"/>
                  </a:lnTo>
                  <a:lnTo>
                    <a:pt x="1466933" y="257111"/>
                  </a:lnTo>
                  <a:lnTo>
                    <a:pt x="1437593" y="226959"/>
                  </a:lnTo>
                  <a:lnTo>
                    <a:pt x="1405437" y="198270"/>
                  </a:lnTo>
                  <a:lnTo>
                    <a:pt x="1370599" y="171134"/>
                  </a:lnTo>
                  <a:lnTo>
                    <a:pt x="1333213" y="145644"/>
                  </a:lnTo>
                  <a:lnTo>
                    <a:pt x="1293412" y="121891"/>
                  </a:lnTo>
                  <a:lnTo>
                    <a:pt x="1251332" y="99966"/>
                  </a:lnTo>
                  <a:lnTo>
                    <a:pt x="1207105" y="79961"/>
                  </a:lnTo>
                  <a:lnTo>
                    <a:pt x="1160865" y="61967"/>
                  </a:lnTo>
                  <a:lnTo>
                    <a:pt x="1112748" y="46075"/>
                  </a:lnTo>
                  <a:lnTo>
                    <a:pt x="1062886" y="32377"/>
                  </a:lnTo>
                  <a:lnTo>
                    <a:pt x="1011413" y="20965"/>
                  </a:lnTo>
                  <a:lnTo>
                    <a:pt x="958464" y="11930"/>
                  </a:lnTo>
                  <a:lnTo>
                    <a:pt x="904173" y="5363"/>
                  </a:lnTo>
                  <a:lnTo>
                    <a:pt x="848673" y="1356"/>
                  </a:lnTo>
                  <a:lnTo>
                    <a:pt x="792099" y="0"/>
                  </a:lnTo>
                  <a:close/>
                </a:path>
              </a:pathLst>
            </a:custGeom>
            <a:solidFill>
              <a:srgbClr val="3891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475613" y="2924937"/>
              <a:ext cx="1584325" cy="1080135"/>
            </a:xfrm>
            <a:custGeom>
              <a:avLst/>
              <a:gdLst/>
              <a:ahLst/>
              <a:cxnLst/>
              <a:rect l="l" t="t" r="r" b="b"/>
              <a:pathLst>
                <a:path w="1584325" h="1080135">
                  <a:moveTo>
                    <a:pt x="0" y="540003"/>
                  </a:moveTo>
                  <a:lnTo>
                    <a:pt x="1989" y="501443"/>
                  </a:lnTo>
                  <a:lnTo>
                    <a:pt x="7867" y="463614"/>
                  </a:lnTo>
                  <a:lnTo>
                    <a:pt x="17500" y="426608"/>
                  </a:lnTo>
                  <a:lnTo>
                    <a:pt x="30754" y="390515"/>
                  </a:lnTo>
                  <a:lnTo>
                    <a:pt x="47495" y="355427"/>
                  </a:lnTo>
                  <a:lnTo>
                    <a:pt x="67587" y="321437"/>
                  </a:lnTo>
                  <a:lnTo>
                    <a:pt x="90899" y="288634"/>
                  </a:lnTo>
                  <a:lnTo>
                    <a:pt x="117294" y="257111"/>
                  </a:lnTo>
                  <a:lnTo>
                    <a:pt x="146639" y="226959"/>
                  </a:lnTo>
                  <a:lnTo>
                    <a:pt x="178801" y="198270"/>
                  </a:lnTo>
                  <a:lnTo>
                    <a:pt x="213643" y="171134"/>
                  </a:lnTo>
                  <a:lnTo>
                    <a:pt x="251034" y="145644"/>
                  </a:lnTo>
                  <a:lnTo>
                    <a:pt x="290838" y="121891"/>
                  </a:lnTo>
                  <a:lnTo>
                    <a:pt x="332921" y="99966"/>
                  </a:lnTo>
                  <a:lnTo>
                    <a:pt x="377149" y="79961"/>
                  </a:lnTo>
                  <a:lnTo>
                    <a:pt x="423388" y="61967"/>
                  </a:lnTo>
                  <a:lnTo>
                    <a:pt x="471503" y="46075"/>
                  </a:lnTo>
                  <a:lnTo>
                    <a:pt x="521362" y="32377"/>
                  </a:lnTo>
                  <a:lnTo>
                    <a:pt x="572829" y="20965"/>
                  </a:lnTo>
                  <a:lnTo>
                    <a:pt x="625770" y="11930"/>
                  </a:lnTo>
                  <a:lnTo>
                    <a:pt x="680052" y="5363"/>
                  </a:lnTo>
                  <a:lnTo>
                    <a:pt x="735539" y="1356"/>
                  </a:lnTo>
                  <a:lnTo>
                    <a:pt x="792099" y="0"/>
                  </a:lnTo>
                  <a:lnTo>
                    <a:pt x="848673" y="1356"/>
                  </a:lnTo>
                  <a:lnTo>
                    <a:pt x="904173" y="5363"/>
                  </a:lnTo>
                  <a:lnTo>
                    <a:pt x="958464" y="11930"/>
                  </a:lnTo>
                  <a:lnTo>
                    <a:pt x="1011413" y="20965"/>
                  </a:lnTo>
                  <a:lnTo>
                    <a:pt x="1062886" y="32377"/>
                  </a:lnTo>
                  <a:lnTo>
                    <a:pt x="1112748" y="46075"/>
                  </a:lnTo>
                  <a:lnTo>
                    <a:pt x="1160865" y="61967"/>
                  </a:lnTo>
                  <a:lnTo>
                    <a:pt x="1207105" y="79961"/>
                  </a:lnTo>
                  <a:lnTo>
                    <a:pt x="1251332" y="99966"/>
                  </a:lnTo>
                  <a:lnTo>
                    <a:pt x="1293412" y="121891"/>
                  </a:lnTo>
                  <a:lnTo>
                    <a:pt x="1333213" y="145644"/>
                  </a:lnTo>
                  <a:lnTo>
                    <a:pt x="1370599" y="171134"/>
                  </a:lnTo>
                  <a:lnTo>
                    <a:pt x="1405437" y="198270"/>
                  </a:lnTo>
                  <a:lnTo>
                    <a:pt x="1437593" y="226959"/>
                  </a:lnTo>
                  <a:lnTo>
                    <a:pt x="1466933" y="257111"/>
                  </a:lnTo>
                  <a:lnTo>
                    <a:pt x="1493323" y="288634"/>
                  </a:lnTo>
                  <a:lnTo>
                    <a:pt x="1516629" y="321437"/>
                  </a:lnTo>
                  <a:lnTo>
                    <a:pt x="1536717" y="355427"/>
                  </a:lnTo>
                  <a:lnTo>
                    <a:pt x="1553452" y="390515"/>
                  </a:lnTo>
                  <a:lnTo>
                    <a:pt x="1566702" y="426608"/>
                  </a:lnTo>
                  <a:lnTo>
                    <a:pt x="1576333" y="463614"/>
                  </a:lnTo>
                  <a:lnTo>
                    <a:pt x="1582209" y="501443"/>
                  </a:lnTo>
                  <a:lnTo>
                    <a:pt x="1584198" y="540003"/>
                  </a:lnTo>
                  <a:lnTo>
                    <a:pt x="1582209" y="578691"/>
                  </a:lnTo>
                  <a:lnTo>
                    <a:pt x="1576333" y="616520"/>
                  </a:lnTo>
                  <a:lnTo>
                    <a:pt x="1566702" y="653526"/>
                  </a:lnTo>
                  <a:lnTo>
                    <a:pt x="1553452" y="689619"/>
                  </a:lnTo>
                  <a:lnTo>
                    <a:pt x="1536717" y="724707"/>
                  </a:lnTo>
                  <a:lnTo>
                    <a:pt x="1516629" y="758697"/>
                  </a:lnTo>
                  <a:lnTo>
                    <a:pt x="1493323" y="791500"/>
                  </a:lnTo>
                  <a:lnTo>
                    <a:pt x="1466933" y="823023"/>
                  </a:lnTo>
                  <a:lnTo>
                    <a:pt x="1437593" y="853175"/>
                  </a:lnTo>
                  <a:lnTo>
                    <a:pt x="1405437" y="881864"/>
                  </a:lnTo>
                  <a:lnTo>
                    <a:pt x="1370599" y="909000"/>
                  </a:lnTo>
                  <a:lnTo>
                    <a:pt x="1333213" y="934490"/>
                  </a:lnTo>
                  <a:lnTo>
                    <a:pt x="1293412" y="958243"/>
                  </a:lnTo>
                  <a:lnTo>
                    <a:pt x="1251332" y="980168"/>
                  </a:lnTo>
                  <a:lnTo>
                    <a:pt x="1207105" y="1000173"/>
                  </a:lnTo>
                  <a:lnTo>
                    <a:pt x="1160865" y="1018167"/>
                  </a:lnTo>
                  <a:lnTo>
                    <a:pt x="1112748" y="1034059"/>
                  </a:lnTo>
                  <a:lnTo>
                    <a:pt x="1062886" y="1047757"/>
                  </a:lnTo>
                  <a:lnTo>
                    <a:pt x="1011413" y="1059169"/>
                  </a:lnTo>
                  <a:lnTo>
                    <a:pt x="958464" y="1068204"/>
                  </a:lnTo>
                  <a:lnTo>
                    <a:pt x="904173" y="1074771"/>
                  </a:lnTo>
                  <a:lnTo>
                    <a:pt x="848673" y="1078778"/>
                  </a:lnTo>
                  <a:lnTo>
                    <a:pt x="792099" y="1080135"/>
                  </a:lnTo>
                  <a:lnTo>
                    <a:pt x="735539" y="1078778"/>
                  </a:lnTo>
                  <a:lnTo>
                    <a:pt x="680052" y="1074771"/>
                  </a:lnTo>
                  <a:lnTo>
                    <a:pt x="625770" y="1068204"/>
                  </a:lnTo>
                  <a:lnTo>
                    <a:pt x="572829" y="1059169"/>
                  </a:lnTo>
                  <a:lnTo>
                    <a:pt x="521362" y="1047757"/>
                  </a:lnTo>
                  <a:lnTo>
                    <a:pt x="471503" y="1034059"/>
                  </a:lnTo>
                  <a:lnTo>
                    <a:pt x="423388" y="1018167"/>
                  </a:lnTo>
                  <a:lnTo>
                    <a:pt x="377149" y="1000173"/>
                  </a:lnTo>
                  <a:lnTo>
                    <a:pt x="332921" y="980168"/>
                  </a:lnTo>
                  <a:lnTo>
                    <a:pt x="290838" y="958243"/>
                  </a:lnTo>
                  <a:lnTo>
                    <a:pt x="251034" y="934490"/>
                  </a:lnTo>
                  <a:lnTo>
                    <a:pt x="213643" y="909000"/>
                  </a:lnTo>
                  <a:lnTo>
                    <a:pt x="178801" y="881864"/>
                  </a:lnTo>
                  <a:lnTo>
                    <a:pt x="146639" y="853175"/>
                  </a:lnTo>
                  <a:lnTo>
                    <a:pt x="117294" y="823023"/>
                  </a:lnTo>
                  <a:lnTo>
                    <a:pt x="90899" y="791500"/>
                  </a:lnTo>
                  <a:lnTo>
                    <a:pt x="67587" y="758697"/>
                  </a:lnTo>
                  <a:lnTo>
                    <a:pt x="47495" y="724707"/>
                  </a:lnTo>
                  <a:lnTo>
                    <a:pt x="30754" y="689619"/>
                  </a:lnTo>
                  <a:lnTo>
                    <a:pt x="17500" y="653526"/>
                  </a:lnTo>
                  <a:lnTo>
                    <a:pt x="7867" y="616520"/>
                  </a:lnTo>
                  <a:lnTo>
                    <a:pt x="1989" y="578691"/>
                  </a:lnTo>
                  <a:lnTo>
                    <a:pt x="0" y="540130"/>
                  </a:lnTo>
                  <a:close/>
                </a:path>
              </a:pathLst>
            </a:custGeom>
            <a:ln w="25400">
              <a:solidFill>
                <a:srgbClr val="2569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148071" y="3733736"/>
              <a:ext cx="2995422" cy="193649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580126" y="2636900"/>
              <a:ext cx="1872614" cy="936625"/>
            </a:xfrm>
            <a:custGeom>
              <a:avLst/>
              <a:gdLst/>
              <a:ahLst/>
              <a:cxnLst/>
              <a:rect l="l" t="t" r="r" b="b"/>
              <a:pathLst>
                <a:path w="1872615" h="936625">
                  <a:moveTo>
                    <a:pt x="936117" y="0"/>
                  </a:moveTo>
                  <a:lnTo>
                    <a:pt x="872023" y="1079"/>
                  </a:lnTo>
                  <a:lnTo>
                    <a:pt x="809088" y="4272"/>
                  </a:lnTo>
                  <a:lnTo>
                    <a:pt x="747452" y="9509"/>
                  </a:lnTo>
                  <a:lnTo>
                    <a:pt x="687255" y="16719"/>
                  </a:lnTo>
                  <a:lnTo>
                    <a:pt x="628635" y="25833"/>
                  </a:lnTo>
                  <a:lnTo>
                    <a:pt x="571732" y="36782"/>
                  </a:lnTo>
                  <a:lnTo>
                    <a:pt x="516685" y="49495"/>
                  </a:lnTo>
                  <a:lnTo>
                    <a:pt x="463634" y="63904"/>
                  </a:lnTo>
                  <a:lnTo>
                    <a:pt x="412718" y="79938"/>
                  </a:lnTo>
                  <a:lnTo>
                    <a:pt x="364077" y="97528"/>
                  </a:lnTo>
                  <a:lnTo>
                    <a:pt x="317850" y="116604"/>
                  </a:lnTo>
                  <a:lnTo>
                    <a:pt x="274177" y="137096"/>
                  </a:lnTo>
                  <a:lnTo>
                    <a:pt x="233196" y="158935"/>
                  </a:lnTo>
                  <a:lnTo>
                    <a:pt x="195047" y="182051"/>
                  </a:lnTo>
                  <a:lnTo>
                    <a:pt x="159870" y="206375"/>
                  </a:lnTo>
                  <a:lnTo>
                    <a:pt x="127804" y="231836"/>
                  </a:lnTo>
                  <a:lnTo>
                    <a:pt x="98988" y="258365"/>
                  </a:lnTo>
                  <a:lnTo>
                    <a:pt x="51666" y="314349"/>
                  </a:lnTo>
                  <a:lnTo>
                    <a:pt x="19018" y="373768"/>
                  </a:lnTo>
                  <a:lnTo>
                    <a:pt x="2159" y="436067"/>
                  </a:lnTo>
                  <a:lnTo>
                    <a:pt x="0" y="468122"/>
                  </a:lnTo>
                  <a:lnTo>
                    <a:pt x="2159" y="500161"/>
                  </a:lnTo>
                  <a:lnTo>
                    <a:pt x="19018" y="562433"/>
                  </a:lnTo>
                  <a:lnTo>
                    <a:pt x="51666" y="621830"/>
                  </a:lnTo>
                  <a:lnTo>
                    <a:pt x="98988" y="677796"/>
                  </a:lnTo>
                  <a:lnTo>
                    <a:pt x="127804" y="704318"/>
                  </a:lnTo>
                  <a:lnTo>
                    <a:pt x="159870" y="729773"/>
                  </a:lnTo>
                  <a:lnTo>
                    <a:pt x="195047" y="754090"/>
                  </a:lnTo>
                  <a:lnTo>
                    <a:pt x="233196" y="777201"/>
                  </a:lnTo>
                  <a:lnTo>
                    <a:pt x="274177" y="799036"/>
                  </a:lnTo>
                  <a:lnTo>
                    <a:pt x="317850" y="819525"/>
                  </a:lnTo>
                  <a:lnTo>
                    <a:pt x="364077" y="838597"/>
                  </a:lnTo>
                  <a:lnTo>
                    <a:pt x="412718" y="856185"/>
                  </a:lnTo>
                  <a:lnTo>
                    <a:pt x="463634" y="872217"/>
                  </a:lnTo>
                  <a:lnTo>
                    <a:pt x="516685" y="886624"/>
                  </a:lnTo>
                  <a:lnTo>
                    <a:pt x="571732" y="899336"/>
                  </a:lnTo>
                  <a:lnTo>
                    <a:pt x="628635" y="910284"/>
                  </a:lnTo>
                  <a:lnTo>
                    <a:pt x="687255" y="919398"/>
                  </a:lnTo>
                  <a:lnTo>
                    <a:pt x="747452" y="926608"/>
                  </a:lnTo>
                  <a:lnTo>
                    <a:pt x="809088" y="931844"/>
                  </a:lnTo>
                  <a:lnTo>
                    <a:pt x="872023" y="935037"/>
                  </a:lnTo>
                  <a:lnTo>
                    <a:pt x="936117" y="936116"/>
                  </a:lnTo>
                  <a:lnTo>
                    <a:pt x="1000210" y="935037"/>
                  </a:lnTo>
                  <a:lnTo>
                    <a:pt x="1063145" y="931844"/>
                  </a:lnTo>
                  <a:lnTo>
                    <a:pt x="1124781" y="926608"/>
                  </a:lnTo>
                  <a:lnTo>
                    <a:pt x="1184978" y="919398"/>
                  </a:lnTo>
                  <a:lnTo>
                    <a:pt x="1243598" y="910284"/>
                  </a:lnTo>
                  <a:lnTo>
                    <a:pt x="1300501" y="899336"/>
                  </a:lnTo>
                  <a:lnTo>
                    <a:pt x="1355548" y="886624"/>
                  </a:lnTo>
                  <a:lnTo>
                    <a:pt x="1408599" y="872217"/>
                  </a:lnTo>
                  <a:lnTo>
                    <a:pt x="1459515" y="856185"/>
                  </a:lnTo>
                  <a:lnTo>
                    <a:pt x="1508156" y="838597"/>
                  </a:lnTo>
                  <a:lnTo>
                    <a:pt x="1554383" y="819525"/>
                  </a:lnTo>
                  <a:lnTo>
                    <a:pt x="1598056" y="799036"/>
                  </a:lnTo>
                  <a:lnTo>
                    <a:pt x="1639037" y="777201"/>
                  </a:lnTo>
                  <a:lnTo>
                    <a:pt x="1677186" y="754090"/>
                  </a:lnTo>
                  <a:lnTo>
                    <a:pt x="1712363" y="729773"/>
                  </a:lnTo>
                  <a:lnTo>
                    <a:pt x="1744429" y="704318"/>
                  </a:lnTo>
                  <a:lnTo>
                    <a:pt x="1773245" y="677796"/>
                  </a:lnTo>
                  <a:lnTo>
                    <a:pt x="1820567" y="621830"/>
                  </a:lnTo>
                  <a:lnTo>
                    <a:pt x="1853215" y="562433"/>
                  </a:lnTo>
                  <a:lnTo>
                    <a:pt x="1870074" y="500161"/>
                  </a:lnTo>
                  <a:lnTo>
                    <a:pt x="1872233" y="468122"/>
                  </a:lnTo>
                  <a:lnTo>
                    <a:pt x="1870074" y="436067"/>
                  </a:lnTo>
                  <a:lnTo>
                    <a:pt x="1853215" y="373768"/>
                  </a:lnTo>
                  <a:lnTo>
                    <a:pt x="1820567" y="314349"/>
                  </a:lnTo>
                  <a:lnTo>
                    <a:pt x="1773245" y="258365"/>
                  </a:lnTo>
                  <a:lnTo>
                    <a:pt x="1744429" y="231836"/>
                  </a:lnTo>
                  <a:lnTo>
                    <a:pt x="1712363" y="206375"/>
                  </a:lnTo>
                  <a:lnTo>
                    <a:pt x="1677186" y="182051"/>
                  </a:lnTo>
                  <a:lnTo>
                    <a:pt x="1639037" y="158935"/>
                  </a:lnTo>
                  <a:lnTo>
                    <a:pt x="1598056" y="137096"/>
                  </a:lnTo>
                  <a:lnTo>
                    <a:pt x="1554383" y="116604"/>
                  </a:lnTo>
                  <a:lnTo>
                    <a:pt x="1508156" y="97528"/>
                  </a:lnTo>
                  <a:lnTo>
                    <a:pt x="1459515" y="79938"/>
                  </a:lnTo>
                  <a:lnTo>
                    <a:pt x="1408599" y="63904"/>
                  </a:lnTo>
                  <a:lnTo>
                    <a:pt x="1355548" y="49495"/>
                  </a:lnTo>
                  <a:lnTo>
                    <a:pt x="1300501" y="36782"/>
                  </a:lnTo>
                  <a:lnTo>
                    <a:pt x="1243598" y="25833"/>
                  </a:lnTo>
                  <a:lnTo>
                    <a:pt x="1184978" y="16719"/>
                  </a:lnTo>
                  <a:lnTo>
                    <a:pt x="1124781" y="9509"/>
                  </a:lnTo>
                  <a:lnTo>
                    <a:pt x="1063145" y="4272"/>
                  </a:lnTo>
                  <a:lnTo>
                    <a:pt x="1000210" y="1079"/>
                  </a:lnTo>
                  <a:lnTo>
                    <a:pt x="936117" y="0"/>
                  </a:lnTo>
                  <a:close/>
                </a:path>
              </a:pathLst>
            </a:custGeom>
            <a:solidFill>
              <a:srgbClr val="3891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580126" y="2636900"/>
              <a:ext cx="1872614" cy="936625"/>
            </a:xfrm>
            <a:custGeom>
              <a:avLst/>
              <a:gdLst/>
              <a:ahLst/>
              <a:cxnLst/>
              <a:rect l="l" t="t" r="r" b="b"/>
              <a:pathLst>
                <a:path w="1872615" h="936625">
                  <a:moveTo>
                    <a:pt x="0" y="468122"/>
                  </a:moveTo>
                  <a:lnTo>
                    <a:pt x="8545" y="404593"/>
                  </a:lnTo>
                  <a:lnTo>
                    <a:pt x="33438" y="343664"/>
                  </a:lnTo>
                  <a:lnTo>
                    <a:pt x="73562" y="285892"/>
                  </a:lnTo>
                  <a:lnTo>
                    <a:pt x="127804" y="231836"/>
                  </a:lnTo>
                  <a:lnTo>
                    <a:pt x="159870" y="206375"/>
                  </a:lnTo>
                  <a:lnTo>
                    <a:pt x="195047" y="182051"/>
                  </a:lnTo>
                  <a:lnTo>
                    <a:pt x="233196" y="158935"/>
                  </a:lnTo>
                  <a:lnTo>
                    <a:pt x="274177" y="137096"/>
                  </a:lnTo>
                  <a:lnTo>
                    <a:pt x="317850" y="116604"/>
                  </a:lnTo>
                  <a:lnTo>
                    <a:pt x="364077" y="97528"/>
                  </a:lnTo>
                  <a:lnTo>
                    <a:pt x="412718" y="79938"/>
                  </a:lnTo>
                  <a:lnTo>
                    <a:pt x="463634" y="63904"/>
                  </a:lnTo>
                  <a:lnTo>
                    <a:pt x="516685" y="49495"/>
                  </a:lnTo>
                  <a:lnTo>
                    <a:pt x="571732" y="36782"/>
                  </a:lnTo>
                  <a:lnTo>
                    <a:pt x="628635" y="25833"/>
                  </a:lnTo>
                  <a:lnTo>
                    <a:pt x="687255" y="16719"/>
                  </a:lnTo>
                  <a:lnTo>
                    <a:pt x="747452" y="9509"/>
                  </a:lnTo>
                  <a:lnTo>
                    <a:pt x="809088" y="4272"/>
                  </a:lnTo>
                  <a:lnTo>
                    <a:pt x="872023" y="1079"/>
                  </a:lnTo>
                  <a:lnTo>
                    <a:pt x="936117" y="0"/>
                  </a:lnTo>
                  <a:lnTo>
                    <a:pt x="1000210" y="1079"/>
                  </a:lnTo>
                  <a:lnTo>
                    <a:pt x="1063145" y="4272"/>
                  </a:lnTo>
                  <a:lnTo>
                    <a:pt x="1124781" y="9509"/>
                  </a:lnTo>
                  <a:lnTo>
                    <a:pt x="1184978" y="16719"/>
                  </a:lnTo>
                  <a:lnTo>
                    <a:pt x="1243598" y="25833"/>
                  </a:lnTo>
                  <a:lnTo>
                    <a:pt x="1300501" y="36782"/>
                  </a:lnTo>
                  <a:lnTo>
                    <a:pt x="1355548" y="49495"/>
                  </a:lnTo>
                  <a:lnTo>
                    <a:pt x="1408599" y="63904"/>
                  </a:lnTo>
                  <a:lnTo>
                    <a:pt x="1459515" y="79938"/>
                  </a:lnTo>
                  <a:lnTo>
                    <a:pt x="1508156" y="97528"/>
                  </a:lnTo>
                  <a:lnTo>
                    <a:pt x="1554383" y="116604"/>
                  </a:lnTo>
                  <a:lnTo>
                    <a:pt x="1598056" y="137096"/>
                  </a:lnTo>
                  <a:lnTo>
                    <a:pt x="1639037" y="158935"/>
                  </a:lnTo>
                  <a:lnTo>
                    <a:pt x="1677186" y="182051"/>
                  </a:lnTo>
                  <a:lnTo>
                    <a:pt x="1712363" y="206375"/>
                  </a:lnTo>
                  <a:lnTo>
                    <a:pt x="1744429" y="231836"/>
                  </a:lnTo>
                  <a:lnTo>
                    <a:pt x="1773245" y="258365"/>
                  </a:lnTo>
                  <a:lnTo>
                    <a:pt x="1820567" y="314349"/>
                  </a:lnTo>
                  <a:lnTo>
                    <a:pt x="1853215" y="373768"/>
                  </a:lnTo>
                  <a:lnTo>
                    <a:pt x="1870074" y="436067"/>
                  </a:lnTo>
                  <a:lnTo>
                    <a:pt x="1872233" y="468122"/>
                  </a:lnTo>
                  <a:lnTo>
                    <a:pt x="1870074" y="500161"/>
                  </a:lnTo>
                  <a:lnTo>
                    <a:pt x="1863688" y="531621"/>
                  </a:lnTo>
                  <a:lnTo>
                    <a:pt x="1838795" y="592526"/>
                  </a:lnTo>
                  <a:lnTo>
                    <a:pt x="1798671" y="650277"/>
                  </a:lnTo>
                  <a:lnTo>
                    <a:pt x="1744429" y="704318"/>
                  </a:lnTo>
                  <a:lnTo>
                    <a:pt x="1712363" y="729773"/>
                  </a:lnTo>
                  <a:lnTo>
                    <a:pt x="1677186" y="754090"/>
                  </a:lnTo>
                  <a:lnTo>
                    <a:pt x="1639037" y="777201"/>
                  </a:lnTo>
                  <a:lnTo>
                    <a:pt x="1598056" y="799036"/>
                  </a:lnTo>
                  <a:lnTo>
                    <a:pt x="1554383" y="819525"/>
                  </a:lnTo>
                  <a:lnTo>
                    <a:pt x="1508156" y="838597"/>
                  </a:lnTo>
                  <a:lnTo>
                    <a:pt x="1459515" y="856185"/>
                  </a:lnTo>
                  <a:lnTo>
                    <a:pt x="1408599" y="872217"/>
                  </a:lnTo>
                  <a:lnTo>
                    <a:pt x="1355548" y="886624"/>
                  </a:lnTo>
                  <a:lnTo>
                    <a:pt x="1300501" y="899336"/>
                  </a:lnTo>
                  <a:lnTo>
                    <a:pt x="1243598" y="910284"/>
                  </a:lnTo>
                  <a:lnTo>
                    <a:pt x="1184978" y="919398"/>
                  </a:lnTo>
                  <a:lnTo>
                    <a:pt x="1124781" y="926608"/>
                  </a:lnTo>
                  <a:lnTo>
                    <a:pt x="1063145" y="931844"/>
                  </a:lnTo>
                  <a:lnTo>
                    <a:pt x="1000210" y="935037"/>
                  </a:lnTo>
                  <a:lnTo>
                    <a:pt x="936117" y="936116"/>
                  </a:lnTo>
                  <a:lnTo>
                    <a:pt x="872023" y="935037"/>
                  </a:lnTo>
                  <a:lnTo>
                    <a:pt x="809088" y="931844"/>
                  </a:lnTo>
                  <a:lnTo>
                    <a:pt x="747452" y="926608"/>
                  </a:lnTo>
                  <a:lnTo>
                    <a:pt x="687255" y="919398"/>
                  </a:lnTo>
                  <a:lnTo>
                    <a:pt x="628635" y="910284"/>
                  </a:lnTo>
                  <a:lnTo>
                    <a:pt x="571732" y="899336"/>
                  </a:lnTo>
                  <a:lnTo>
                    <a:pt x="516685" y="886624"/>
                  </a:lnTo>
                  <a:lnTo>
                    <a:pt x="463634" y="872217"/>
                  </a:lnTo>
                  <a:lnTo>
                    <a:pt x="412718" y="856185"/>
                  </a:lnTo>
                  <a:lnTo>
                    <a:pt x="364077" y="838597"/>
                  </a:lnTo>
                  <a:lnTo>
                    <a:pt x="317850" y="819525"/>
                  </a:lnTo>
                  <a:lnTo>
                    <a:pt x="274177" y="799036"/>
                  </a:lnTo>
                  <a:lnTo>
                    <a:pt x="233196" y="777201"/>
                  </a:lnTo>
                  <a:lnTo>
                    <a:pt x="195047" y="754090"/>
                  </a:lnTo>
                  <a:lnTo>
                    <a:pt x="159870" y="729773"/>
                  </a:lnTo>
                  <a:lnTo>
                    <a:pt x="127804" y="704318"/>
                  </a:lnTo>
                  <a:lnTo>
                    <a:pt x="98988" y="677796"/>
                  </a:lnTo>
                  <a:lnTo>
                    <a:pt x="51666" y="621830"/>
                  </a:lnTo>
                  <a:lnTo>
                    <a:pt x="19018" y="562433"/>
                  </a:lnTo>
                  <a:lnTo>
                    <a:pt x="2159" y="500161"/>
                  </a:lnTo>
                  <a:lnTo>
                    <a:pt x="0" y="468122"/>
                  </a:lnTo>
                  <a:close/>
                </a:path>
              </a:pathLst>
            </a:custGeom>
            <a:ln w="25399">
              <a:solidFill>
                <a:srgbClr val="2569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902459" y="4005072"/>
              <a:ext cx="149225" cy="21958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504434" y="3501008"/>
              <a:ext cx="1737995" cy="579120"/>
            </a:xfrm>
            <a:custGeom>
              <a:avLst/>
              <a:gdLst/>
              <a:ahLst/>
              <a:cxnLst/>
              <a:rect l="l" t="t" r="r" b="b"/>
              <a:pathLst>
                <a:path w="1737995" h="579120">
                  <a:moveTo>
                    <a:pt x="507746" y="72009"/>
                  </a:moveTo>
                  <a:lnTo>
                    <a:pt x="409067" y="81153"/>
                  </a:lnTo>
                  <a:lnTo>
                    <a:pt x="405511" y="81407"/>
                  </a:lnTo>
                  <a:lnTo>
                    <a:pt x="403059" y="84455"/>
                  </a:lnTo>
                  <a:lnTo>
                    <a:pt x="403072" y="85610"/>
                  </a:lnTo>
                  <a:lnTo>
                    <a:pt x="403352" y="88023"/>
                  </a:lnTo>
                  <a:lnTo>
                    <a:pt x="403606" y="91567"/>
                  </a:lnTo>
                  <a:lnTo>
                    <a:pt x="406781" y="94107"/>
                  </a:lnTo>
                  <a:lnTo>
                    <a:pt x="410210" y="93726"/>
                  </a:lnTo>
                  <a:lnTo>
                    <a:pt x="474738" y="87757"/>
                  </a:lnTo>
                  <a:lnTo>
                    <a:pt x="0" y="426847"/>
                  </a:lnTo>
                  <a:lnTo>
                    <a:pt x="7366" y="437261"/>
                  </a:lnTo>
                  <a:lnTo>
                    <a:pt x="482155" y="98018"/>
                  </a:lnTo>
                  <a:lnTo>
                    <a:pt x="455549" y="157226"/>
                  </a:lnTo>
                  <a:lnTo>
                    <a:pt x="454152" y="160401"/>
                  </a:lnTo>
                  <a:lnTo>
                    <a:pt x="455549" y="164084"/>
                  </a:lnTo>
                  <a:lnTo>
                    <a:pt x="458724" y="165608"/>
                  </a:lnTo>
                  <a:lnTo>
                    <a:pt x="461899" y="167005"/>
                  </a:lnTo>
                  <a:lnTo>
                    <a:pt x="465709" y="165608"/>
                  </a:lnTo>
                  <a:lnTo>
                    <a:pt x="467106" y="162433"/>
                  </a:lnTo>
                  <a:lnTo>
                    <a:pt x="506768" y="74168"/>
                  </a:lnTo>
                  <a:lnTo>
                    <a:pt x="507746" y="72009"/>
                  </a:lnTo>
                  <a:close/>
                </a:path>
                <a:path w="1737995" h="579120">
                  <a:moveTo>
                    <a:pt x="1377442" y="573278"/>
                  </a:moveTo>
                  <a:lnTo>
                    <a:pt x="1177594" y="173367"/>
                  </a:lnTo>
                  <a:lnTo>
                    <a:pt x="1231773" y="208788"/>
                  </a:lnTo>
                  <a:lnTo>
                    <a:pt x="1234694" y="210820"/>
                  </a:lnTo>
                  <a:lnTo>
                    <a:pt x="1238631" y="209931"/>
                  </a:lnTo>
                  <a:lnTo>
                    <a:pt x="1242441" y="204089"/>
                  </a:lnTo>
                  <a:lnTo>
                    <a:pt x="1241679" y="200152"/>
                  </a:lnTo>
                  <a:lnTo>
                    <a:pt x="1168641" y="152400"/>
                  </a:lnTo>
                  <a:lnTo>
                    <a:pt x="1155827" y="144018"/>
                  </a:lnTo>
                  <a:lnTo>
                    <a:pt x="1149337" y="242824"/>
                  </a:lnTo>
                  <a:lnTo>
                    <a:pt x="1149210" y="246380"/>
                  </a:lnTo>
                  <a:lnTo>
                    <a:pt x="1151890" y="249428"/>
                  </a:lnTo>
                  <a:lnTo>
                    <a:pt x="1155319" y="249682"/>
                  </a:lnTo>
                  <a:lnTo>
                    <a:pt x="1158875" y="249809"/>
                  </a:lnTo>
                  <a:lnTo>
                    <a:pt x="1161796" y="247142"/>
                  </a:lnTo>
                  <a:lnTo>
                    <a:pt x="1162100" y="242824"/>
                  </a:lnTo>
                  <a:lnTo>
                    <a:pt x="1166228" y="179197"/>
                  </a:lnTo>
                  <a:lnTo>
                    <a:pt x="1366139" y="578866"/>
                  </a:lnTo>
                  <a:lnTo>
                    <a:pt x="1377442" y="573278"/>
                  </a:lnTo>
                  <a:close/>
                </a:path>
                <a:path w="1737995" h="579120">
                  <a:moveTo>
                    <a:pt x="1737995" y="502285"/>
                  </a:moveTo>
                  <a:lnTo>
                    <a:pt x="1603870" y="32943"/>
                  </a:lnTo>
                  <a:lnTo>
                    <a:pt x="1653159" y="80149"/>
                  </a:lnTo>
                  <a:lnTo>
                    <a:pt x="1657096" y="80022"/>
                  </a:lnTo>
                  <a:lnTo>
                    <a:pt x="1659509" y="77597"/>
                  </a:lnTo>
                  <a:lnTo>
                    <a:pt x="1661922" y="75057"/>
                  </a:lnTo>
                  <a:lnTo>
                    <a:pt x="1661922" y="70993"/>
                  </a:lnTo>
                  <a:lnTo>
                    <a:pt x="1598599" y="10287"/>
                  </a:lnTo>
                  <a:lnTo>
                    <a:pt x="1587881" y="0"/>
                  </a:lnTo>
                  <a:lnTo>
                    <a:pt x="1562481" y="99441"/>
                  </a:lnTo>
                  <a:lnTo>
                    <a:pt x="1564513" y="102870"/>
                  </a:lnTo>
                  <a:lnTo>
                    <a:pt x="1571371" y="104660"/>
                  </a:lnTo>
                  <a:lnTo>
                    <a:pt x="1574800" y="102489"/>
                  </a:lnTo>
                  <a:lnTo>
                    <a:pt x="1575689" y="99199"/>
                  </a:lnTo>
                  <a:lnTo>
                    <a:pt x="1591640" y="36372"/>
                  </a:lnTo>
                  <a:lnTo>
                    <a:pt x="1725803" y="505841"/>
                  </a:lnTo>
                  <a:lnTo>
                    <a:pt x="1737995" y="502285"/>
                  </a:lnTo>
                  <a:close/>
                </a:path>
              </a:pathLst>
            </a:custGeom>
            <a:solidFill>
              <a:srgbClr val="3891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491865" y="1095375"/>
              <a:ext cx="2249297" cy="146951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699765" y="332613"/>
              <a:ext cx="1440180" cy="720090"/>
            </a:xfrm>
            <a:custGeom>
              <a:avLst/>
              <a:gdLst/>
              <a:ahLst/>
              <a:cxnLst/>
              <a:rect l="l" t="t" r="r" b="b"/>
              <a:pathLst>
                <a:path w="1440179" h="720090">
                  <a:moveTo>
                    <a:pt x="720089" y="0"/>
                  </a:moveTo>
                  <a:lnTo>
                    <a:pt x="657966" y="1322"/>
                  </a:lnTo>
                  <a:lnTo>
                    <a:pt x="597308" y="5217"/>
                  </a:lnTo>
                  <a:lnTo>
                    <a:pt x="538332" y="11575"/>
                  </a:lnTo>
                  <a:lnTo>
                    <a:pt x="481254" y="20290"/>
                  </a:lnTo>
                  <a:lnTo>
                    <a:pt x="426292" y="31252"/>
                  </a:lnTo>
                  <a:lnTo>
                    <a:pt x="373660" y="44353"/>
                  </a:lnTo>
                  <a:lnTo>
                    <a:pt x="323576" y="59485"/>
                  </a:lnTo>
                  <a:lnTo>
                    <a:pt x="276256" y="76539"/>
                  </a:lnTo>
                  <a:lnTo>
                    <a:pt x="231916" y="95408"/>
                  </a:lnTo>
                  <a:lnTo>
                    <a:pt x="190772" y="115983"/>
                  </a:lnTo>
                  <a:lnTo>
                    <a:pt x="153040" y="138155"/>
                  </a:lnTo>
                  <a:lnTo>
                    <a:pt x="118938" y="161816"/>
                  </a:lnTo>
                  <a:lnTo>
                    <a:pt x="88681" y="186858"/>
                  </a:lnTo>
                  <a:lnTo>
                    <a:pt x="40567" y="240652"/>
                  </a:lnTo>
                  <a:lnTo>
                    <a:pt x="10430" y="298670"/>
                  </a:lnTo>
                  <a:lnTo>
                    <a:pt x="0" y="360044"/>
                  </a:lnTo>
                  <a:lnTo>
                    <a:pt x="2643" y="391115"/>
                  </a:lnTo>
                  <a:lnTo>
                    <a:pt x="23143" y="450945"/>
                  </a:lnTo>
                  <a:lnTo>
                    <a:pt x="62485" y="506971"/>
                  </a:lnTo>
                  <a:lnTo>
                    <a:pt x="118938" y="558329"/>
                  </a:lnTo>
                  <a:lnTo>
                    <a:pt x="153040" y="581988"/>
                  </a:lnTo>
                  <a:lnTo>
                    <a:pt x="190772" y="604156"/>
                  </a:lnTo>
                  <a:lnTo>
                    <a:pt x="231916" y="624726"/>
                  </a:lnTo>
                  <a:lnTo>
                    <a:pt x="276256" y="643589"/>
                  </a:lnTo>
                  <a:lnTo>
                    <a:pt x="323576" y="660637"/>
                  </a:lnTo>
                  <a:lnTo>
                    <a:pt x="373660" y="675762"/>
                  </a:lnTo>
                  <a:lnTo>
                    <a:pt x="426292" y="688857"/>
                  </a:lnTo>
                  <a:lnTo>
                    <a:pt x="481254" y="699812"/>
                  </a:lnTo>
                  <a:lnTo>
                    <a:pt x="538332" y="708522"/>
                  </a:lnTo>
                  <a:lnTo>
                    <a:pt x="597308" y="714876"/>
                  </a:lnTo>
                  <a:lnTo>
                    <a:pt x="657966" y="718768"/>
                  </a:lnTo>
                  <a:lnTo>
                    <a:pt x="720089" y="720089"/>
                  </a:lnTo>
                  <a:lnTo>
                    <a:pt x="782231" y="718768"/>
                  </a:lnTo>
                  <a:lnTo>
                    <a:pt x="842904" y="714876"/>
                  </a:lnTo>
                  <a:lnTo>
                    <a:pt x="901890" y="708522"/>
                  </a:lnTo>
                  <a:lnTo>
                    <a:pt x="958975" y="699812"/>
                  </a:lnTo>
                  <a:lnTo>
                    <a:pt x="1013942" y="688857"/>
                  </a:lnTo>
                  <a:lnTo>
                    <a:pt x="1066575" y="675762"/>
                  </a:lnTo>
                  <a:lnTo>
                    <a:pt x="1116659" y="660637"/>
                  </a:lnTo>
                  <a:lnTo>
                    <a:pt x="1163977" y="643589"/>
                  </a:lnTo>
                  <a:lnTo>
                    <a:pt x="1208313" y="624726"/>
                  </a:lnTo>
                  <a:lnTo>
                    <a:pt x="1249452" y="604156"/>
                  </a:lnTo>
                  <a:lnTo>
                    <a:pt x="1287178" y="581988"/>
                  </a:lnTo>
                  <a:lnTo>
                    <a:pt x="1321274" y="558329"/>
                  </a:lnTo>
                  <a:lnTo>
                    <a:pt x="1351524" y="533287"/>
                  </a:lnTo>
                  <a:lnTo>
                    <a:pt x="1399625" y="479487"/>
                  </a:lnTo>
                  <a:lnTo>
                    <a:pt x="1429753" y="421452"/>
                  </a:lnTo>
                  <a:lnTo>
                    <a:pt x="1440180" y="360044"/>
                  </a:lnTo>
                  <a:lnTo>
                    <a:pt x="1437537" y="328992"/>
                  </a:lnTo>
                  <a:lnTo>
                    <a:pt x="1417044" y="269187"/>
                  </a:lnTo>
                  <a:lnTo>
                    <a:pt x="1377714" y="213173"/>
                  </a:lnTo>
                  <a:lnTo>
                    <a:pt x="1321274" y="161816"/>
                  </a:lnTo>
                  <a:lnTo>
                    <a:pt x="1287178" y="138155"/>
                  </a:lnTo>
                  <a:lnTo>
                    <a:pt x="1249452" y="115983"/>
                  </a:lnTo>
                  <a:lnTo>
                    <a:pt x="1208313" y="95408"/>
                  </a:lnTo>
                  <a:lnTo>
                    <a:pt x="1163977" y="76539"/>
                  </a:lnTo>
                  <a:lnTo>
                    <a:pt x="1116659" y="59485"/>
                  </a:lnTo>
                  <a:lnTo>
                    <a:pt x="1066575" y="44353"/>
                  </a:lnTo>
                  <a:lnTo>
                    <a:pt x="1013942" y="31252"/>
                  </a:lnTo>
                  <a:lnTo>
                    <a:pt x="958975" y="20290"/>
                  </a:lnTo>
                  <a:lnTo>
                    <a:pt x="901890" y="11575"/>
                  </a:lnTo>
                  <a:lnTo>
                    <a:pt x="842904" y="5217"/>
                  </a:lnTo>
                  <a:lnTo>
                    <a:pt x="782231" y="1322"/>
                  </a:lnTo>
                  <a:lnTo>
                    <a:pt x="720089" y="0"/>
                  </a:lnTo>
                  <a:close/>
                </a:path>
              </a:pathLst>
            </a:custGeom>
            <a:solidFill>
              <a:srgbClr val="3891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699765" y="332613"/>
              <a:ext cx="1440180" cy="720090"/>
            </a:xfrm>
            <a:custGeom>
              <a:avLst/>
              <a:gdLst/>
              <a:ahLst/>
              <a:cxnLst/>
              <a:rect l="l" t="t" r="r" b="b"/>
              <a:pathLst>
                <a:path w="1440179" h="720090">
                  <a:moveTo>
                    <a:pt x="0" y="360044"/>
                  </a:moveTo>
                  <a:lnTo>
                    <a:pt x="10430" y="298670"/>
                  </a:lnTo>
                  <a:lnTo>
                    <a:pt x="40567" y="240652"/>
                  </a:lnTo>
                  <a:lnTo>
                    <a:pt x="88681" y="186858"/>
                  </a:lnTo>
                  <a:lnTo>
                    <a:pt x="118938" y="161816"/>
                  </a:lnTo>
                  <a:lnTo>
                    <a:pt x="153040" y="138155"/>
                  </a:lnTo>
                  <a:lnTo>
                    <a:pt x="190772" y="115983"/>
                  </a:lnTo>
                  <a:lnTo>
                    <a:pt x="231916" y="95408"/>
                  </a:lnTo>
                  <a:lnTo>
                    <a:pt x="276256" y="76539"/>
                  </a:lnTo>
                  <a:lnTo>
                    <a:pt x="323576" y="59485"/>
                  </a:lnTo>
                  <a:lnTo>
                    <a:pt x="373660" y="44353"/>
                  </a:lnTo>
                  <a:lnTo>
                    <a:pt x="426292" y="31252"/>
                  </a:lnTo>
                  <a:lnTo>
                    <a:pt x="481254" y="20290"/>
                  </a:lnTo>
                  <a:lnTo>
                    <a:pt x="538332" y="11575"/>
                  </a:lnTo>
                  <a:lnTo>
                    <a:pt x="597308" y="5217"/>
                  </a:lnTo>
                  <a:lnTo>
                    <a:pt x="657966" y="1322"/>
                  </a:lnTo>
                  <a:lnTo>
                    <a:pt x="720089" y="0"/>
                  </a:lnTo>
                  <a:lnTo>
                    <a:pt x="782231" y="1322"/>
                  </a:lnTo>
                  <a:lnTo>
                    <a:pt x="842904" y="5217"/>
                  </a:lnTo>
                  <a:lnTo>
                    <a:pt x="901890" y="11575"/>
                  </a:lnTo>
                  <a:lnTo>
                    <a:pt x="958975" y="20290"/>
                  </a:lnTo>
                  <a:lnTo>
                    <a:pt x="1013942" y="31252"/>
                  </a:lnTo>
                  <a:lnTo>
                    <a:pt x="1066575" y="44353"/>
                  </a:lnTo>
                  <a:lnTo>
                    <a:pt x="1116659" y="59485"/>
                  </a:lnTo>
                  <a:lnTo>
                    <a:pt x="1163977" y="76539"/>
                  </a:lnTo>
                  <a:lnTo>
                    <a:pt x="1208313" y="95408"/>
                  </a:lnTo>
                  <a:lnTo>
                    <a:pt x="1249452" y="115983"/>
                  </a:lnTo>
                  <a:lnTo>
                    <a:pt x="1287178" y="138155"/>
                  </a:lnTo>
                  <a:lnTo>
                    <a:pt x="1321274" y="161816"/>
                  </a:lnTo>
                  <a:lnTo>
                    <a:pt x="1351524" y="186858"/>
                  </a:lnTo>
                  <a:lnTo>
                    <a:pt x="1399625" y="240652"/>
                  </a:lnTo>
                  <a:lnTo>
                    <a:pt x="1429753" y="298670"/>
                  </a:lnTo>
                  <a:lnTo>
                    <a:pt x="1440180" y="360044"/>
                  </a:lnTo>
                  <a:lnTo>
                    <a:pt x="1437537" y="391115"/>
                  </a:lnTo>
                  <a:lnTo>
                    <a:pt x="1429753" y="421452"/>
                  </a:lnTo>
                  <a:lnTo>
                    <a:pt x="1399625" y="479487"/>
                  </a:lnTo>
                  <a:lnTo>
                    <a:pt x="1351524" y="533287"/>
                  </a:lnTo>
                  <a:lnTo>
                    <a:pt x="1321274" y="558329"/>
                  </a:lnTo>
                  <a:lnTo>
                    <a:pt x="1287178" y="581988"/>
                  </a:lnTo>
                  <a:lnTo>
                    <a:pt x="1249452" y="604156"/>
                  </a:lnTo>
                  <a:lnTo>
                    <a:pt x="1208313" y="624726"/>
                  </a:lnTo>
                  <a:lnTo>
                    <a:pt x="1163977" y="643589"/>
                  </a:lnTo>
                  <a:lnTo>
                    <a:pt x="1116659" y="660637"/>
                  </a:lnTo>
                  <a:lnTo>
                    <a:pt x="1066575" y="675762"/>
                  </a:lnTo>
                  <a:lnTo>
                    <a:pt x="1013942" y="688857"/>
                  </a:lnTo>
                  <a:lnTo>
                    <a:pt x="958975" y="699812"/>
                  </a:lnTo>
                  <a:lnTo>
                    <a:pt x="901890" y="708522"/>
                  </a:lnTo>
                  <a:lnTo>
                    <a:pt x="842904" y="714876"/>
                  </a:lnTo>
                  <a:lnTo>
                    <a:pt x="782231" y="718768"/>
                  </a:lnTo>
                  <a:lnTo>
                    <a:pt x="720089" y="720089"/>
                  </a:lnTo>
                  <a:lnTo>
                    <a:pt x="657966" y="718768"/>
                  </a:lnTo>
                  <a:lnTo>
                    <a:pt x="597308" y="714876"/>
                  </a:lnTo>
                  <a:lnTo>
                    <a:pt x="538332" y="708522"/>
                  </a:lnTo>
                  <a:lnTo>
                    <a:pt x="481254" y="699812"/>
                  </a:lnTo>
                  <a:lnTo>
                    <a:pt x="426292" y="688857"/>
                  </a:lnTo>
                  <a:lnTo>
                    <a:pt x="373660" y="675762"/>
                  </a:lnTo>
                  <a:lnTo>
                    <a:pt x="323576" y="660637"/>
                  </a:lnTo>
                  <a:lnTo>
                    <a:pt x="276256" y="643589"/>
                  </a:lnTo>
                  <a:lnTo>
                    <a:pt x="231916" y="624726"/>
                  </a:lnTo>
                  <a:lnTo>
                    <a:pt x="190772" y="604156"/>
                  </a:lnTo>
                  <a:lnTo>
                    <a:pt x="153040" y="581988"/>
                  </a:lnTo>
                  <a:lnTo>
                    <a:pt x="118938" y="558329"/>
                  </a:lnTo>
                  <a:lnTo>
                    <a:pt x="88681" y="533287"/>
                  </a:lnTo>
                  <a:lnTo>
                    <a:pt x="40567" y="479487"/>
                  </a:lnTo>
                  <a:lnTo>
                    <a:pt x="10430" y="421452"/>
                  </a:lnTo>
                  <a:lnTo>
                    <a:pt x="0" y="360044"/>
                  </a:lnTo>
                  <a:close/>
                </a:path>
              </a:pathLst>
            </a:custGeom>
            <a:ln w="25400">
              <a:solidFill>
                <a:srgbClr val="2569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635882" y="815720"/>
              <a:ext cx="434340" cy="171450"/>
            </a:xfrm>
            <a:custGeom>
              <a:avLst/>
              <a:gdLst/>
              <a:ahLst/>
              <a:cxnLst/>
              <a:rect l="l" t="t" r="r" b="b"/>
              <a:pathLst>
                <a:path w="434339" h="171450">
                  <a:moveTo>
                    <a:pt x="36331" y="26379"/>
                  </a:moveTo>
                  <a:lnTo>
                    <a:pt x="23935" y="28986"/>
                  </a:lnTo>
                  <a:lnTo>
                    <a:pt x="32242" y="38435"/>
                  </a:lnTo>
                  <a:lnTo>
                    <a:pt x="430021" y="171068"/>
                  </a:lnTo>
                  <a:lnTo>
                    <a:pt x="434086" y="159003"/>
                  </a:lnTo>
                  <a:lnTo>
                    <a:pt x="36331" y="26379"/>
                  </a:lnTo>
                  <a:close/>
                </a:path>
                <a:path w="434339" h="171450">
                  <a:moveTo>
                    <a:pt x="100456" y="0"/>
                  </a:moveTo>
                  <a:lnTo>
                    <a:pt x="97027" y="634"/>
                  </a:lnTo>
                  <a:lnTo>
                    <a:pt x="0" y="20954"/>
                  </a:lnTo>
                  <a:lnTo>
                    <a:pt x="65404" y="95376"/>
                  </a:lnTo>
                  <a:lnTo>
                    <a:pt x="67690" y="98043"/>
                  </a:lnTo>
                  <a:lnTo>
                    <a:pt x="71754" y="98298"/>
                  </a:lnTo>
                  <a:lnTo>
                    <a:pt x="74421" y="96012"/>
                  </a:lnTo>
                  <a:lnTo>
                    <a:pt x="76962" y="93725"/>
                  </a:lnTo>
                  <a:lnTo>
                    <a:pt x="77215" y="89662"/>
                  </a:lnTo>
                  <a:lnTo>
                    <a:pt x="74929" y="86994"/>
                  </a:lnTo>
                  <a:lnTo>
                    <a:pt x="32242" y="38435"/>
                  </a:lnTo>
                  <a:lnTo>
                    <a:pt x="9905" y="30987"/>
                  </a:lnTo>
                  <a:lnTo>
                    <a:pt x="13969" y="18923"/>
                  </a:lnTo>
                  <a:lnTo>
                    <a:pt x="71787" y="18923"/>
                  </a:lnTo>
                  <a:lnTo>
                    <a:pt x="99567" y="13080"/>
                  </a:lnTo>
                  <a:lnTo>
                    <a:pt x="102996" y="12445"/>
                  </a:lnTo>
                  <a:lnTo>
                    <a:pt x="105155" y="9016"/>
                  </a:lnTo>
                  <a:lnTo>
                    <a:pt x="104520" y="5587"/>
                  </a:lnTo>
                  <a:lnTo>
                    <a:pt x="103758" y="2158"/>
                  </a:lnTo>
                  <a:lnTo>
                    <a:pt x="100456" y="0"/>
                  </a:lnTo>
                  <a:close/>
                </a:path>
                <a:path w="434339" h="171450">
                  <a:moveTo>
                    <a:pt x="13969" y="18923"/>
                  </a:moveTo>
                  <a:lnTo>
                    <a:pt x="9905" y="30987"/>
                  </a:lnTo>
                  <a:lnTo>
                    <a:pt x="32242" y="38435"/>
                  </a:lnTo>
                  <a:lnTo>
                    <a:pt x="25918" y="31241"/>
                  </a:lnTo>
                  <a:lnTo>
                    <a:pt x="13207" y="31241"/>
                  </a:lnTo>
                  <a:lnTo>
                    <a:pt x="16763" y="20827"/>
                  </a:lnTo>
                  <a:lnTo>
                    <a:pt x="19683" y="20827"/>
                  </a:lnTo>
                  <a:lnTo>
                    <a:pt x="13969" y="18923"/>
                  </a:lnTo>
                  <a:close/>
                </a:path>
                <a:path w="434339" h="171450">
                  <a:moveTo>
                    <a:pt x="16763" y="20827"/>
                  </a:moveTo>
                  <a:lnTo>
                    <a:pt x="13207" y="31241"/>
                  </a:lnTo>
                  <a:lnTo>
                    <a:pt x="23935" y="28986"/>
                  </a:lnTo>
                  <a:lnTo>
                    <a:pt x="16763" y="20827"/>
                  </a:lnTo>
                  <a:close/>
                </a:path>
                <a:path w="434339" h="171450">
                  <a:moveTo>
                    <a:pt x="23935" y="28986"/>
                  </a:moveTo>
                  <a:lnTo>
                    <a:pt x="13207" y="31241"/>
                  </a:lnTo>
                  <a:lnTo>
                    <a:pt x="25918" y="31241"/>
                  </a:lnTo>
                  <a:lnTo>
                    <a:pt x="23935" y="28986"/>
                  </a:lnTo>
                  <a:close/>
                </a:path>
                <a:path w="434339" h="171450">
                  <a:moveTo>
                    <a:pt x="19683" y="20827"/>
                  </a:moveTo>
                  <a:lnTo>
                    <a:pt x="16763" y="20827"/>
                  </a:lnTo>
                  <a:lnTo>
                    <a:pt x="23935" y="28986"/>
                  </a:lnTo>
                  <a:lnTo>
                    <a:pt x="36331" y="26379"/>
                  </a:lnTo>
                  <a:lnTo>
                    <a:pt x="19683" y="20827"/>
                  </a:lnTo>
                  <a:close/>
                </a:path>
                <a:path w="434339" h="171450">
                  <a:moveTo>
                    <a:pt x="71787" y="18923"/>
                  </a:moveTo>
                  <a:lnTo>
                    <a:pt x="13969" y="18923"/>
                  </a:lnTo>
                  <a:lnTo>
                    <a:pt x="36331" y="26379"/>
                  </a:lnTo>
                  <a:lnTo>
                    <a:pt x="71787" y="18923"/>
                  </a:lnTo>
                  <a:close/>
                </a:path>
              </a:pathLst>
            </a:custGeom>
            <a:solidFill>
              <a:srgbClr val="3891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3158998" y="428625"/>
            <a:ext cx="5219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45" dirty="0">
                <a:latin typeface="Trebuchet MS"/>
                <a:cs typeface="Trebuchet MS"/>
              </a:rPr>
              <a:t>1</a:t>
            </a:r>
            <a:r>
              <a:rPr sz="1800" spc="-310" dirty="0">
                <a:latin typeface="Trebuchet MS"/>
                <a:cs typeface="Trebuchet MS"/>
              </a:rPr>
              <a:t> </a:t>
            </a:r>
            <a:r>
              <a:rPr sz="1800" spc="-20" dirty="0">
                <a:latin typeface="Trebuchet MS"/>
                <a:cs typeface="Trebuchet MS"/>
              </a:rPr>
              <a:t>AY?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775205" y="3381882"/>
            <a:ext cx="5524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45" dirty="0">
                <a:latin typeface="Trebuchet MS"/>
                <a:cs typeface="Trebuchet MS"/>
              </a:rPr>
              <a:t>1</a:t>
            </a:r>
            <a:r>
              <a:rPr sz="1800" spc="-395" dirty="0">
                <a:latin typeface="Trebuchet MS"/>
                <a:cs typeface="Trebuchet MS"/>
              </a:rPr>
              <a:t> </a:t>
            </a:r>
            <a:r>
              <a:rPr sz="1800" spc="-20" dirty="0">
                <a:latin typeface="Trebuchet MS"/>
                <a:cs typeface="Trebuchet MS"/>
              </a:rPr>
              <a:t>YIL?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125717" y="3021584"/>
            <a:ext cx="6394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latin typeface="Trebuchet MS"/>
                <a:cs typeface="Trebuchet MS"/>
              </a:rPr>
              <a:t>10Y</a:t>
            </a:r>
            <a:r>
              <a:rPr sz="1800" spc="-10" dirty="0">
                <a:latin typeface="Trebuchet MS"/>
                <a:cs typeface="Trebuchet MS"/>
              </a:rPr>
              <a:t>I</a:t>
            </a:r>
            <a:r>
              <a:rPr sz="1800" spc="-30" dirty="0">
                <a:latin typeface="Trebuchet MS"/>
                <a:cs typeface="Trebuchet MS"/>
              </a:rPr>
              <a:t>L</a:t>
            </a:r>
            <a:r>
              <a:rPr sz="1800" spc="-65" dirty="0">
                <a:latin typeface="Trebuchet MS"/>
                <a:cs typeface="Trebuchet MS"/>
              </a:rPr>
              <a:t>?</a:t>
            </a:r>
            <a:endParaRPr sz="1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67537" y="0"/>
            <a:ext cx="8676640" cy="6858000"/>
            <a:chOff x="467537" y="0"/>
            <a:chExt cx="8676640" cy="6858000"/>
          </a:xfrm>
        </p:grpSpPr>
        <p:sp>
          <p:nvSpPr>
            <p:cNvPr id="3" name="object 3"/>
            <p:cNvSpPr/>
            <p:nvPr/>
          </p:nvSpPr>
          <p:spPr>
            <a:xfrm>
              <a:off x="1014983" y="0"/>
              <a:ext cx="8129270" cy="6858000"/>
            </a:xfrm>
            <a:custGeom>
              <a:avLst/>
              <a:gdLst/>
              <a:ahLst/>
              <a:cxnLst/>
              <a:rect l="l" t="t" r="r" b="b"/>
              <a:pathLst>
                <a:path w="8129270" h="6858000">
                  <a:moveTo>
                    <a:pt x="8129016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8129016" y="6858000"/>
                  </a:lnTo>
                  <a:lnTo>
                    <a:pt x="812901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935736" y="0"/>
              <a:ext cx="155447" cy="685799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014983" y="0"/>
              <a:ext cx="73660" cy="6858000"/>
            </a:xfrm>
            <a:custGeom>
              <a:avLst/>
              <a:gdLst/>
              <a:ahLst/>
              <a:cxnLst/>
              <a:rect l="l" t="t" r="r" b="b"/>
              <a:pathLst>
                <a:path w="73659" h="6858000">
                  <a:moveTo>
                    <a:pt x="73152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73152" y="6858000"/>
                  </a:lnTo>
                  <a:lnTo>
                    <a:pt x="7315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67537" y="350608"/>
              <a:ext cx="8136890" cy="610273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935736" y="0"/>
            <a:ext cx="8208645" cy="6858000"/>
            <a:chOff x="935736" y="0"/>
            <a:chExt cx="8208645" cy="6858000"/>
          </a:xfrm>
        </p:grpSpPr>
        <p:sp>
          <p:nvSpPr>
            <p:cNvPr id="3" name="object 3"/>
            <p:cNvSpPr/>
            <p:nvPr/>
          </p:nvSpPr>
          <p:spPr>
            <a:xfrm>
              <a:off x="1014984" y="0"/>
              <a:ext cx="8129270" cy="6858000"/>
            </a:xfrm>
            <a:custGeom>
              <a:avLst/>
              <a:gdLst/>
              <a:ahLst/>
              <a:cxnLst/>
              <a:rect l="l" t="t" r="r" b="b"/>
              <a:pathLst>
                <a:path w="8129270" h="6858000">
                  <a:moveTo>
                    <a:pt x="8129016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8129016" y="6858000"/>
                  </a:lnTo>
                  <a:lnTo>
                    <a:pt x="812901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935736" y="0"/>
              <a:ext cx="155447" cy="685799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014984" y="0"/>
              <a:ext cx="73660" cy="6858000"/>
            </a:xfrm>
            <a:custGeom>
              <a:avLst/>
              <a:gdLst/>
              <a:ahLst/>
              <a:cxnLst/>
              <a:rect l="l" t="t" r="r" b="b"/>
              <a:pathLst>
                <a:path w="73659" h="6858000">
                  <a:moveTo>
                    <a:pt x="73152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73152" y="6858000"/>
                  </a:lnTo>
                  <a:lnTo>
                    <a:pt x="7315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175853" y="838200"/>
            <a:ext cx="4632325" cy="29527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840864">
              <a:lnSpc>
                <a:spcPct val="100000"/>
              </a:lnSpc>
              <a:spcBef>
                <a:spcPts val="100"/>
              </a:spcBef>
            </a:pPr>
            <a:r>
              <a:rPr sz="4800" spc="30" dirty="0">
                <a:latin typeface="Trebuchet MS"/>
                <a:cs typeface="Trebuchet MS"/>
              </a:rPr>
              <a:t>HEDEFLER  </a:t>
            </a:r>
            <a:r>
              <a:rPr sz="4800" spc="-555" dirty="0">
                <a:latin typeface="Trebuchet MS"/>
                <a:cs typeface="Trebuchet MS"/>
              </a:rPr>
              <a:t>“</a:t>
            </a:r>
            <a:r>
              <a:rPr sz="4800" spc="-555" dirty="0" smtClean="0">
                <a:latin typeface="Trebuchet MS"/>
                <a:cs typeface="Trebuchet MS"/>
              </a:rPr>
              <a:t>N</a:t>
            </a:r>
            <a:r>
              <a:rPr lang="tr-TR" sz="4800" spc="-555" dirty="0" smtClean="0">
                <a:latin typeface="Arial"/>
                <a:cs typeface="Arial"/>
              </a:rPr>
              <a:t>İÇİ</a:t>
            </a:r>
            <a:r>
              <a:rPr sz="4800" spc="-555" dirty="0" smtClean="0">
                <a:latin typeface="Trebuchet MS"/>
                <a:cs typeface="Trebuchet MS"/>
              </a:rPr>
              <a:t>N</a:t>
            </a:r>
            <a:r>
              <a:rPr sz="4800" spc="-555" dirty="0">
                <a:latin typeface="Trebuchet MS"/>
                <a:cs typeface="Trebuchet MS"/>
              </a:rPr>
              <a:t>”</a:t>
            </a:r>
            <a:endParaRPr sz="4800" dirty="0">
              <a:latin typeface="Trebuchet MS"/>
              <a:cs typeface="Trebuchet MS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sz="4800" spc="114" dirty="0">
                <a:latin typeface="Trebuchet MS"/>
                <a:cs typeface="Trebuchet MS"/>
              </a:rPr>
              <a:t>ÇALIŞ</a:t>
            </a:r>
            <a:r>
              <a:rPr sz="4800" spc="165" dirty="0">
                <a:latin typeface="Trebuchet MS"/>
                <a:cs typeface="Trebuchet MS"/>
              </a:rPr>
              <a:t>A</a:t>
            </a:r>
            <a:r>
              <a:rPr sz="4800" spc="635" dirty="0">
                <a:latin typeface="Trebuchet MS"/>
                <a:cs typeface="Trebuchet MS"/>
              </a:rPr>
              <a:t>C</a:t>
            </a:r>
            <a:r>
              <a:rPr sz="4800" spc="380" dirty="0">
                <a:latin typeface="Trebuchet MS"/>
                <a:cs typeface="Trebuchet MS"/>
              </a:rPr>
              <a:t>A</a:t>
            </a:r>
            <a:r>
              <a:rPr sz="4800" spc="-5" dirty="0">
                <a:latin typeface="Arial"/>
                <a:cs typeface="Arial"/>
              </a:rPr>
              <a:t>Ğ</a:t>
            </a:r>
            <a:r>
              <a:rPr sz="4800" spc="70" dirty="0">
                <a:latin typeface="Trebuchet MS"/>
                <a:cs typeface="Trebuchet MS"/>
              </a:rPr>
              <a:t>IMIZI  </a:t>
            </a:r>
            <a:r>
              <a:rPr sz="4800" spc="-380" dirty="0" smtClean="0">
                <a:latin typeface="Trebuchet MS"/>
                <a:cs typeface="Trebuchet MS"/>
              </a:rPr>
              <a:t>BEL</a:t>
            </a:r>
            <a:r>
              <a:rPr lang="tr-TR" sz="4800" spc="-380" dirty="0">
                <a:latin typeface="Arial"/>
                <a:cs typeface="Arial"/>
              </a:rPr>
              <a:t>İ</a:t>
            </a:r>
            <a:r>
              <a:rPr sz="4800" spc="-380" dirty="0" smtClean="0">
                <a:latin typeface="Trebuchet MS"/>
                <a:cs typeface="Trebuchet MS"/>
              </a:rPr>
              <a:t>RLER</a:t>
            </a:r>
            <a:r>
              <a:rPr sz="4800" spc="-380" dirty="0">
                <a:latin typeface="Trebuchet MS"/>
                <a:cs typeface="Trebuchet MS"/>
              </a:rPr>
              <a:t>.</a:t>
            </a:r>
            <a:endParaRPr sz="4800" dirty="0">
              <a:latin typeface="Trebuchet MS"/>
              <a:cs typeface="Trebuchet M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762752" y="2708927"/>
            <a:ext cx="3381247" cy="40382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935736" y="0"/>
            <a:ext cx="8208645" cy="6858000"/>
            <a:chOff x="935736" y="0"/>
            <a:chExt cx="8208645" cy="6858000"/>
          </a:xfrm>
        </p:grpSpPr>
        <p:sp>
          <p:nvSpPr>
            <p:cNvPr id="4" name="object 4"/>
            <p:cNvSpPr/>
            <p:nvPr/>
          </p:nvSpPr>
          <p:spPr>
            <a:xfrm>
              <a:off x="1014984" y="0"/>
              <a:ext cx="8129270" cy="6858000"/>
            </a:xfrm>
            <a:custGeom>
              <a:avLst/>
              <a:gdLst/>
              <a:ahLst/>
              <a:cxnLst/>
              <a:rect l="l" t="t" r="r" b="b"/>
              <a:pathLst>
                <a:path w="8129270" h="6858000">
                  <a:moveTo>
                    <a:pt x="8129016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8129016" y="6858000"/>
                  </a:lnTo>
                  <a:lnTo>
                    <a:pt x="812901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935736" y="0"/>
              <a:ext cx="155447" cy="68579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014984" y="0"/>
              <a:ext cx="73660" cy="6858000"/>
            </a:xfrm>
            <a:custGeom>
              <a:avLst/>
              <a:gdLst/>
              <a:ahLst/>
              <a:cxnLst/>
              <a:rect l="l" t="t" r="r" b="b"/>
              <a:pathLst>
                <a:path w="73659" h="6858000">
                  <a:moveTo>
                    <a:pt x="73152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73152" y="6858000"/>
                  </a:lnTo>
                  <a:lnTo>
                    <a:pt x="7315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906576" y="637159"/>
            <a:ext cx="101346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170" dirty="0" smtClean="0">
                <a:solidFill>
                  <a:srgbClr val="FDB809"/>
                </a:solidFill>
              </a:rPr>
              <a:t>NE</a:t>
            </a:r>
            <a:r>
              <a:rPr sz="3600" spc="155" dirty="0" smtClean="0">
                <a:solidFill>
                  <a:srgbClr val="FDB809"/>
                </a:solidFill>
              </a:rPr>
              <a:t>Y</a:t>
            </a:r>
            <a:r>
              <a:rPr lang="tr-TR" sz="3600" spc="-1800" dirty="0">
                <a:solidFill>
                  <a:srgbClr val="FDB809"/>
                </a:solidFill>
                <a:latin typeface="Arial"/>
                <a:cs typeface="Arial"/>
              </a:rPr>
              <a:t>İ</a:t>
            </a:r>
            <a:endParaRPr sz="360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30200" y="1430858"/>
            <a:ext cx="2099945" cy="445134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28600">
              <a:lnSpc>
                <a:spcPct val="100000"/>
              </a:lnSpc>
              <a:spcBef>
                <a:spcPts val="105"/>
              </a:spcBef>
            </a:pPr>
            <a:r>
              <a:rPr sz="3200" spc="-390" dirty="0" smtClean="0">
                <a:solidFill>
                  <a:srgbClr val="00AF50"/>
                </a:solidFill>
                <a:latin typeface="Trebuchet MS"/>
                <a:cs typeface="Trebuchet MS"/>
              </a:rPr>
              <a:t>N</a:t>
            </a:r>
            <a:r>
              <a:rPr lang="tr-TR" sz="3200" spc="-390" dirty="0" smtClean="0">
                <a:solidFill>
                  <a:srgbClr val="00AF50"/>
                </a:solidFill>
                <a:latin typeface="Arial"/>
                <a:cs typeface="Arial"/>
              </a:rPr>
              <a:t>İÇİ</a:t>
            </a:r>
            <a:r>
              <a:rPr sz="3200" spc="-390" dirty="0" smtClean="0">
                <a:solidFill>
                  <a:srgbClr val="00AF50"/>
                </a:solidFill>
                <a:latin typeface="Trebuchet MS"/>
                <a:cs typeface="Trebuchet MS"/>
              </a:rPr>
              <a:t>N</a:t>
            </a:r>
            <a:endParaRPr sz="3200" dirty="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3000" dirty="0">
              <a:latin typeface="Trebuchet MS"/>
              <a:cs typeface="Trebuchet MS"/>
            </a:endParaRPr>
          </a:p>
          <a:p>
            <a:pPr marL="156845">
              <a:lnSpc>
                <a:spcPct val="100000"/>
              </a:lnSpc>
              <a:spcBef>
                <a:spcPts val="5"/>
              </a:spcBef>
            </a:pPr>
            <a:r>
              <a:rPr sz="3200" spc="95" dirty="0">
                <a:solidFill>
                  <a:srgbClr val="6F2F9F"/>
                </a:solidFill>
                <a:latin typeface="Trebuchet MS"/>
                <a:cs typeface="Trebuchet MS"/>
              </a:rPr>
              <a:t>NASIL</a:t>
            </a:r>
            <a:endParaRPr sz="3200" dirty="0">
              <a:latin typeface="Trebuchet MS"/>
              <a:cs typeface="Trebuchet MS"/>
            </a:endParaRPr>
          </a:p>
          <a:p>
            <a:pPr marL="300990" marR="5080" indent="-288925">
              <a:lnSpc>
                <a:spcPct val="192000"/>
              </a:lnSpc>
            </a:pPr>
            <a:r>
              <a:rPr sz="3200" spc="175" dirty="0">
                <a:solidFill>
                  <a:srgbClr val="222C46"/>
                </a:solidFill>
                <a:latin typeface="Trebuchet MS"/>
                <a:cs typeface="Trebuchet MS"/>
              </a:rPr>
              <a:t>NE</a:t>
            </a:r>
            <a:r>
              <a:rPr sz="3200" spc="-170" dirty="0">
                <a:solidFill>
                  <a:srgbClr val="222C46"/>
                </a:solidFill>
                <a:latin typeface="Trebuchet MS"/>
                <a:cs typeface="Trebuchet MS"/>
              </a:rPr>
              <a:t> </a:t>
            </a:r>
            <a:r>
              <a:rPr sz="3200" spc="295" dirty="0">
                <a:solidFill>
                  <a:srgbClr val="222C46"/>
                </a:solidFill>
                <a:latin typeface="Trebuchet MS"/>
                <a:cs typeface="Trebuchet MS"/>
              </a:rPr>
              <a:t>ZAMAN  </a:t>
            </a:r>
            <a:r>
              <a:rPr sz="3200" spc="105" dirty="0">
                <a:solidFill>
                  <a:srgbClr val="922122"/>
                </a:solidFill>
                <a:latin typeface="Trebuchet MS"/>
                <a:cs typeface="Trebuchet MS"/>
              </a:rPr>
              <a:t>NEREDE</a:t>
            </a:r>
            <a:endParaRPr sz="3200" dirty="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950" dirty="0">
              <a:latin typeface="Trebuchet MS"/>
              <a:cs typeface="Trebuchet MS"/>
            </a:endParaRPr>
          </a:p>
          <a:p>
            <a:pPr marL="84455">
              <a:lnSpc>
                <a:spcPct val="100000"/>
              </a:lnSpc>
              <a:spcBef>
                <a:spcPts val="5"/>
              </a:spcBef>
            </a:pPr>
            <a:r>
              <a:rPr sz="3200" spc="170" dirty="0">
                <a:solidFill>
                  <a:srgbClr val="35436A"/>
                </a:solidFill>
                <a:latin typeface="Trebuchet MS"/>
                <a:cs typeface="Trebuchet MS"/>
              </a:rPr>
              <a:t>NE</a:t>
            </a:r>
            <a:r>
              <a:rPr sz="3200" spc="-155" dirty="0">
                <a:solidFill>
                  <a:srgbClr val="35436A"/>
                </a:solidFill>
                <a:latin typeface="Trebuchet MS"/>
                <a:cs typeface="Trebuchet MS"/>
              </a:rPr>
              <a:t> </a:t>
            </a:r>
            <a:r>
              <a:rPr sz="3200" spc="215" dirty="0">
                <a:solidFill>
                  <a:srgbClr val="35436A"/>
                </a:solidFill>
                <a:latin typeface="Trebuchet MS"/>
                <a:cs typeface="Trebuchet MS"/>
              </a:rPr>
              <a:t>KADAR</a:t>
            </a:r>
            <a:endParaRPr sz="3200" dirty="0">
              <a:latin typeface="Trebuchet MS"/>
              <a:cs typeface="Trebuchet MS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2411729" y="620725"/>
            <a:ext cx="6420485" cy="5647055"/>
            <a:chOff x="2411729" y="620725"/>
            <a:chExt cx="6420485" cy="5647055"/>
          </a:xfrm>
        </p:grpSpPr>
        <p:sp>
          <p:nvSpPr>
            <p:cNvPr id="10" name="object 10"/>
            <p:cNvSpPr/>
            <p:nvPr/>
          </p:nvSpPr>
          <p:spPr>
            <a:xfrm>
              <a:off x="2411729" y="620725"/>
              <a:ext cx="6420104" cy="517169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843783" y="3428999"/>
              <a:ext cx="3888486" cy="283819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1641" y="-238685"/>
            <a:ext cx="9141040" cy="6858000"/>
            <a:chOff x="3010" y="0"/>
            <a:chExt cx="9141040" cy="6858000"/>
          </a:xfrm>
        </p:grpSpPr>
        <p:sp>
          <p:nvSpPr>
            <p:cNvPr id="3" name="object 3"/>
            <p:cNvSpPr/>
            <p:nvPr/>
          </p:nvSpPr>
          <p:spPr>
            <a:xfrm>
              <a:off x="3010" y="3556"/>
              <a:ext cx="820419" cy="819785"/>
            </a:xfrm>
            <a:custGeom>
              <a:avLst/>
              <a:gdLst/>
              <a:ahLst/>
              <a:cxnLst/>
              <a:rect l="l" t="t" r="r" b="b"/>
              <a:pathLst>
                <a:path w="820419" h="819785">
                  <a:moveTo>
                    <a:pt x="819949" y="0"/>
                  </a:moveTo>
                  <a:lnTo>
                    <a:pt x="506" y="0"/>
                  </a:lnTo>
                  <a:lnTo>
                    <a:pt x="0" y="819404"/>
                  </a:lnTo>
                  <a:lnTo>
                    <a:pt x="505" y="819404"/>
                  </a:lnTo>
                  <a:lnTo>
                    <a:pt x="48654" y="818012"/>
                  </a:lnTo>
                  <a:lnTo>
                    <a:pt x="96070" y="813890"/>
                  </a:lnTo>
                  <a:lnTo>
                    <a:pt x="142676" y="807114"/>
                  </a:lnTo>
                  <a:lnTo>
                    <a:pt x="188396" y="797760"/>
                  </a:lnTo>
                  <a:lnTo>
                    <a:pt x="233153" y="785906"/>
                  </a:lnTo>
                  <a:lnTo>
                    <a:pt x="276870" y="771629"/>
                  </a:lnTo>
                  <a:lnTo>
                    <a:pt x="319470" y="755005"/>
                  </a:lnTo>
                  <a:lnTo>
                    <a:pt x="360876" y="736111"/>
                  </a:lnTo>
                  <a:lnTo>
                    <a:pt x="401012" y="715024"/>
                  </a:lnTo>
                  <a:lnTo>
                    <a:pt x="439800" y="691821"/>
                  </a:lnTo>
                  <a:lnTo>
                    <a:pt x="477163" y="666580"/>
                  </a:lnTo>
                  <a:lnTo>
                    <a:pt x="513026" y="639376"/>
                  </a:lnTo>
                  <a:lnTo>
                    <a:pt x="547310" y="610287"/>
                  </a:lnTo>
                  <a:lnTo>
                    <a:pt x="579940" y="579389"/>
                  </a:lnTo>
                  <a:lnTo>
                    <a:pt x="610838" y="546760"/>
                  </a:lnTo>
                  <a:lnTo>
                    <a:pt x="639927" y="512477"/>
                  </a:lnTo>
                  <a:lnTo>
                    <a:pt x="667130" y="476615"/>
                  </a:lnTo>
                  <a:lnTo>
                    <a:pt x="692372" y="439253"/>
                  </a:lnTo>
                  <a:lnTo>
                    <a:pt x="715574" y="400467"/>
                  </a:lnTo>
                  <a:lnTo>
                    <a:pt x="736660" y="360334"/>
                  </a:lnTo>
                  <a:lnTo>
                    <a:pt x="755553" y="318930"/>
                  </a:lnTo>
                  <a:lnTo>
                    <a:pt x="772177" y="276333"/>
                  </a:lnTo>
                  <a:lnTo>
                    <a:pt x="786454" y="232620"/>
                  </a:lnTo>
                  <a:lnTo>
                    <a:pt x="798307" y="187868"/>
                  </a:lnTo>
                  <a:lnTo>
                    <a:pt x="807660" y="142152"/>
                  </a:lnTo>
                  <a:lnTo>
                    <a:pt x="814436" y="95551"/>
                  </a:lnTo>
                  <a:lnTo>
                    <a:pt x="818558" y="48141"/>
                  </a:lnTo>
                  <a:lnTo>
                    <a:pt x="819949" y="0"/>
                  </a:lnTo>
                  <a:close/>
                </a:path>
              </a:pathLst>
            </a:custGeom>
            <a:solidFill>
              <a:srgbClr val="FDF9F4">
                <a:alpha val="3294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010" y="3556"/>
              <a:ext cx="820419" cy="819785"/>
            </a:xfrm>
            <a:custGeom>
              <a:avLst/>
              <a:gdLst/>
              <a:ahLst/>
              <a:cxnLst/>
              <a:rect l="l" t="t" r="r" b="b"/>
              <a:pathLst>
                <a:path w="820419" h="819785">
                  <a:moveTo>
                    <a:pt x="819949" y="0"/>
                  </a:moveTo>
                  <a:lnTo>
                    <a:pt x="818558" y="48141"/>
                  </a:lnTo>
                  <a:lnTo>
                    <a:pt x="814436" y="95551"/>
                  </a:lnTo>
                  <a:lnTo>
                    <a:pt x="807660" y="142152"/>
                  </a:lnTo>
                  <a:lnTo>
                    <a:pt x="798307" y="187868"/>
                  </a:lnTo>
                  <a:lnTo>
                    <a:pt x="786454" y="232620"/>
                  </a:lnTo>
                  <a:lnTo>
                    <a:pt x="772177" y="276333"/>
                  </a:lnTo>
                  <a:lnTo>
                    <a:pt x="755553" y="318930"/>
                  </a:lnTo>
                  <a:lnTo>
                    <a:pt x="736660" y="360334"/>
                  </a:lnTo>
                  <a:lnTo>
                    <a:pt x="715574" y="400467"/>
                  </a:lnTo>
                  <a:lnTo>
                    <a:pt x="692372" y="439253"/>
                  </a:lnTo>
                  <a:lnTo>
                    <a:pt x="667130" y="476615"/>
                  </a:lnTo>
                  <a:lnTo>
                    <a:pt x="639927" y="512477"/>
                  </a:lnTo>
                  <a:lnTo>
                    <a:pt x="610838" y="546760"/>
                  </a:lnTo>
                  <a:lnTo>
                    <a:pt x="579940" y="579389"/>
                  </a:lnTo>
                  <a:lnTo>
                    <a:pt x="547310" y="610287"/>
                  </a:lnTo>
                  <a:lnTo>
                    <a:pt x="513026" y="639376"/>
                  </a:lnTo>
                  <a:lnTo>
                    <a:pt x="477163" y="666580"/>
                  </a:lnTo>
                  <a:lnTo>
                    <a:pt x="439800" y="691821"/>
                  </a:lnTo>
                  <a:lnTo>
                    <a:pt x="401012" y="715024"/>
                  </a:lnTo>
                  <a:lnTo>
                    <a:pt x="360876" y="736111"/>
                  </a:lnTo>
                  <a:lnTo>
                    <a:pt x="319470" y="755005"/>
                  </a:lnTo>
                  <a:lnTo>
                    <a:pt x="276870" y="771629"/>
                  </a:lnTo>
                  <a:lnTo>
                    <a:pt x="233153" y="785906"/>
                  </a:lnTo>
                  <a:lnTo>
                    <a:pt x="188396" y="797760"/>
                  </a:lnTo>
                  <a:lnTo>
                    <a:pt x="142676" y="807114"/>
                  </a:lnTo>
                  <a:lnTo>
                    <a:pt x="96070" y="813890"/>
                  </a:lnTo>
                  <a:lnTo>
                    <a:pt x="48654" y="818012"/>
                  </a:lnTo>
                  <a:lnTo>
                    <a:pt x="505" y="819404"/>
                  </a:lnTo>
                  <a:lnTo>
                    <a:pt x="337" y="819404"/>
                  </a:lnTo>
                  <a:lnTo>
                    <a:pt x="168" y="819404"/>
                  </a:lnTo>
                  <a:lnTo>
                    <a:pt x="0" y="819404"/>
                  </a:lnTo>
                  <a:lnTo>
                    <a:pt x="506" y="0"/>
                  </a:lnTo>
                  <a:lnTo>
                    <a:pt x="819949" y="0"/>
                  </a:lnTo>
                  <a:close/>
                </a:path>
              </a:pathLst>
            </a:custGeom>
            <a:ln w="12699">
              <a:solidFill>
                <a:srgbClr val="D2C3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28016" y="6095"/>
              <a:ext cx="1784604" cy="178307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68821" y="21081"/>
              <a:ext cx="1702435" cy="1702435"/>
            </a:xfrm>
            <a:custGeom>
              <a:avLst/>
              <a:gdLst/>
              <a:ahLst/>
              <a:cxnLst/>
              <a:rect l="l" t="t" r="r" b="b"/>
              <a:pathLst>
                <a:path w="1702435" h="1702435">
                  <a:moveTo>
                    <a:pt x="0" y="851154"/>
                  </a:moveTo>
                  <a:lnTo>
                    <a:pt x="1347" y="802859"/>
                  </a:lnTo>
                  <a:lnTo>
                    <a:pt x="5341" y="755271"/>
                  </a:lnTo>
                  <a:lnTo>
                    <a:pt x="11909" y="708461"/>
                  </a:lnTo>
                  <a:lnTo>
                    <a:pt x="20981" y="662500"/>
                  </a:lnTo>
                  <a:lnTo>
                    <a:pt x="32484" y="617462"/>
                  </a:lnTo>
                  <a:lnTo>
                    <a:pt x="46346" y="573417"/>
                  </a:lnTo>
                  <a:lnTo>
                    <a:pt x="62495" y="530438"/>
                  </a:lnTo>
                  <a:lnTo>
                    <a:pt x="80860" y="488596"/>
                  </a:lnTo>
                  <a:lnTo>
                    <a:pt x="101369" y="447964"/>
                  </a:lnTo>
                  <a:lnTo>
                    <a:pt x="123949" y="408613"/>
                  </a:lnTo>
                  <a:lnTo>
                    <a:pt x="148530" y="370615"/>
                  </a:lnTo>
                  <a:lnTo>
                    <a:pt x="175039" y="334042"/>
                  </a:lnTo>
                  <a:lnTo>
                    <a:pt x="203404" y="298966"/>
                  </a:lnTo>
                  <a:lnTo>
                    <a:pt x="233553" y="265459"/>
                  </a:lnTo>
                  <a:lnTo>
                    <a:pt x="265416" y="233593"/>
                  </a:lnTo>
                  <a:lnTo>
                    <a:pt x="298919" y="203439"/>
                  </a:lnTo>
                  <a:lnTo>
                    <a:pt x="333991" y="175070"/>
                  </a:lnTo>
                  <a:lnTo>
                    <a:pt x="370561" y="148557"/>
                  </a:lnTo>
                  <a:lnTo>
                    <a:pt x="408556" y="123973"/>
                  </a:lnTo>
                  <a:lnTo>
                    <a:pt x="447904" y="101388"/>
                  </a:lnTo>
                  <a:lnTo>
                    <a:pt x="488534" y="80876"/>
                  </a:lnTo>
                  <a:lnTo>
                    <a:pt x="530373" y="62508"/>
                  </a:lnTo>
                  <a:lnTo>
                    <a:pt x="573351" y="46355"/>
                  </a:lnTo>
                  <a:lnTo>
                    <a:pt x="617394" y="32490"/>
                  </a:lnTo>
                  <a:lnTo>
                    <a:pt x="662432" y="20985"/>
                  </a:lnTo>
                  <a:lnTo>
                    <a:pt x="708393" y="11912"/>
                  </a:lnTo>
                  <a:lnTo>
                    <a:pt x="755204" y="5342"/>
                  </a:lnTo>
                  <a:lnTo>
                    <a:pt x="802793" y="1347"/>
                  </a:lnTo>
                  <a:lnTo>
                    <a:pt x="851090" y="0"/>
                  </a:lnTo>
                  <a:lnTo>
                    <a:pt x="899386" y="1347"/>
                  </a:lnTo>
                  <a:lnTo>
                    <a:pt x="946976" y="5342"/>
                  </a:lnTo>
                  <a:lnTo>
                    <a:pt x="993786" y="11912"/>
                  </a:lnTo>
                  <a:lnTo>
                    <a:pt x="1039746" y="20985"/>
                  </a:lnTo>
                  <a:lnTo>
                    <a:pt x="1084783" y="32490"/>
                  </a:lnTo>
                  <a:lnTo>
                    <a:pt x="1128825" y="46355"/>
                  </a:lnTo>
                  <a:lnTo>
                    <a:pt x="1171801" y="62508"/>
                  </a:lnTo>
                  <a:lnTo>
                    <a:pt x="1213639" y="80876"/>
                  </a:lnTo>
                  <a:lnTo>
                    <a:pt x="1254268" y="101388"/>
                  </a:lnTo>
                  <a:lnTo>
                    <a:pt x="1293614" y="123973"/>
                  </a:lnTo>
                  <a:lnTo>
                    <a:pt x="1331607" y="148557"/>
                  </a:lnTo>
                  <a:lnTo>
                    <a:pt x="1368174" y="175070"/>
                  </a:lnTo>
                  <a:lnTo>
                    <a:pt x="1403245" y="203439"/>
                  </a:lnTo>
                  <a:lnTo>
                    <a:pt x="1436746" y="233593"/>
                  </a:lnTo>
                  <a:lnTo>
                    <a:pt x="1468606" y="265459"/>
                  </a:lnTo>
                  <a:lnTo>
                    <a:pt x="1498754" y="298966"/>
                  </a:lnTo>
                  <a:lnTo>
                    <a:pt x="1527117" y="334042"/>
                  </a:lnTo>
                  <a:lnTo>
                    <a:pt x="1553624" y="370615"/>
                  </a:lnTo>
                  <a:lnTo>
                    <a:pt x="1578203" y="408613"/>
                  </a:lnTo>
                  <a:lnTo>
                    <a:pt x="1600782" y="447964"/>
                  </a:lnTo>
                  <a:lnTo>
                    <a:pt x="1621289" y="488596"/>
                  </a:lnTo>
                  <a:lnTo>
                    <a:pt x="1639653" y="530438"/>
                  </a:lnTo>
                  <a:lnTo>
                    <a:pt x="1655801" y="573417"/>
                  </a:lnTo>
                  <a:lnTo>
                    <a:pt x="1669661" y="617462"/>
                  </a:lnTo>
                  <a:lnTo>
                    <a:pt x="1681163" y="662500"/>
                  </a:lnTo>
                  <a:lnTo>
                    <a:pt x="1690234" y="708461"/>
                  </a:lnTo>
                  <a:lnTo>
                    <a:pt x="1696802" y="755271"/>
                  </a:lnTo>
                  <a:lnTo>
                    <a:pt x="1700795" y="802859"/>
                  </a:lnTo>
                  <a:lnTo>
                    <a:pt x="1702142" y="851154"/>
                  </a:lnTo>
                  <a:lnTo>
                    <a:pt x="1700795" y="899447"/>
                  </a:lnTo>
                  <a:lnTo>
                    <a:pt x="1696802" y="947034"/>
                  </a:lnTo>
                  <a:lnTo>
                    <a:pt x="1690234" y="993843"/>
                  </a:lnTo>
                  <a:lnTo>
                    <a:pt x="1681163" y="1039800"/>
                  </a:lnTo>
                  <a:lnTo>
                    <a:pt x="1669661" y="1084835"/>
                  </a:lnTo>
                  <a:lnTo>
                    <a:pt x="1655801" y="1128876"/>
                  </a:lnTo>
                  <a:lnTo>
                    <a:pt x="1639653" y="1171850"/>
                  </a:lnTo>
                  <a:lnTo>
                    <a:pt x="1621289" y="1213687"/>
                  </a:lnTo>
                  <a:lnTo>
                    <a:pt x="1600782" y="1254314"/>
                  </a:lnTo>
                  <a:lnTo>
                    <a:pt x="1578203" y="1293659"/>
                  </a:lnTo>
                  <a:lnTo>
                    <a:pt x="1553624" y="1331651"/>
                  </a:lnTo>
                  <a:lnTo>
                    <a:pt x="1527117" y="1368218"/>
                  </a:lnTo>
                  <a:lnTo>
                    <a:pt x="1498754" y="1403287"/>
                  </a:lnTo>
                  <a:lnTo>
                    <a:pt x="1468606" y="1436788"/>
                  </a:lnTo>
                  <a:lnTo>
                    <a:pt x="1436746" y="1468647"/>
                  </a:lnTo>
                  <a:lnTo>
                    <a:pt x="1403245" y="1498795"/>
                  </a:lnTo>
                  <a:lnTo>
                    <a:pt x="1368174" y="1527157"/>
                  </a:lnTo>
                  <a:lnTo>
                    <a:pt x="1331607" y="1553664"/>
                  </a:lnTo>
                  <a:lnTo>
                    <a:pt x="1293614" y="1578242"/>
                  </a:lnTo>
                  <a:lnTo>
                    <a:pt x="1254268" y="1600821"/>
                  </a:lnTo>
                  <a:lnTo>
                    <a:pt x="1213639" y="1621328"/>
                  </a:lnTo>
                  <a:lnTo>
                    <a:pt x="1171801" y="1639691"/>
                  </a:lnTo>
                  <a:lnTo>
                    <a:pt x="1128825" y="1655839"/>
                  </a:lnTo>
                  <a:lnTo>
                    <a:pt x="1084783" y="1669700"/>
                  </a:lnTo>
                  <a:lnTo>
                    <a:pt x="1039746" y="1681201"/>
                  </a:lnTo>
                  <a:lnTo>
                    <a:pt x="993786" y="1690272"/>
                  </a:lnTo>
                  <a:lnTo>
                    <a:pt x="946976" y="1696840"/>
                  </a:lnTo>
                  <a:lnTo>
                    <a:pt x="899386" y="1700833"/>
                  </a:lnTo>
                  <a:lnTo>
                    <a:pt x="851090" y="1702181"/>
                  </a:lnTo>
                  <a:lnTo>
                    <a:pt x="802793" y="1700833"/>
                  </a:lnTo>
                  <a:lnTo>
                    <a:pt x="755204" y="1696840"/>
                  </a:lnTo>
                  <a:lnTo>
                    <a:pt x="708393" y="1690272"/>
                  </a:lnTo>
                  <a:lnTo>
                    <a:pt x="662432" y="1681201"/>
                  </a:lnTo>
                  <a:lnTo>
                    <a:pt x="617394" y="1669700"/>
                  </a:lnTo>
                  <a:lnTo>
                    <a:pt x="573351" y="1655839"/>
                  </a:lnTo>
                  <a:lnTo>
                    <a:pt x="530373" y="1639691"/>
                  </a:lnTo>
                  <a:lnTo>
                    <a:pt x="488534" y="1621328"/>
                  </a:lnTo>
                  <a:lnTo>
                    <a:pt x="447904" y="1600821"/>
                  </a:lnTo>
                  <a:lnTo>
                    <a:pt x="408556" y="1578242"/>
                  </a:lnTo>
                  <a:lnTo>
                    <a:pt x="370561" y="1553664"/>
                  </a:lnTo>
                  <a:lnTo>
                    <a:pt x="333991" y="1527157"/>
                  </a:lnTo>
                  <a:lnTo>
                    <a:pt x="298919" y="1498795"/>
                  </a:lnTo>
                  <a:lnTo>
                    <a:pt x="265416" y="1468647"/>
                  </a:lnTo>
                  <a:lnTo>
                    <a:pt x="233553" y="1436788"/>
                  </a:lnTo>
                  <a:lnTo>
                    <a:pt x="203404" y="1403287"/>
                  </a:lnTo>
                  <a:lnTo>
                    <a:pt x="175039" y="1368218"/>
                  </a:lnTo>
                  <a:lnTo>
                    <a:pt x="148530" y="1331651"/>
                  </a:lnTo>
                  <a:lnTo>
                    <a:pt x="123949" y="1293659"/>
                  </a:lnTo>
                  <a:lnTo>
                    <a:pt x="101369" y="1254314"/>
                  </a:lnTo>
                  <a:lnTo>
                    <a:pt x="80860" y="1213687"/>
                  </a:lnTo>
                  <a:lnTo>
                    <a:pt x="62495" y="1171850"/>
                  </a:lnTo>
                  <a:lnTo>
                    <a:pt x="46346" y="1128876"/>
                  </a:lnTo>
                  <a:lnTo>
                    <a:pt x="32484" y="1084835"/>
                  </a:lnTo>
                  <a:lnTo>
                    <a:pt x="20981" y="1039800"/>
                  </a:lnTo>
                  <a:lnTo>
                    <a:pt x="11909" y="993843"/>
                  </a:lnTo>
                  <a:lnTo>
                    <a:pt x="5341" y="947034"/>
                  </a:lnTo>
                  <a:lnTo>
                    <a:pt x="1347" y="899447"/>
                  </a:lnTo>
                  <a:lnTo>
                    <a:pt x="0" y="851154"/>
                  </a:lnTo>
                  <a:close/>
                </a:path>
              </a:pathLst>
            </a:custGeom>
            <a:ln w="27305">
              <a:solidFill>
                <a:srgbClr val="FFF6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69164" y="1043939"/>
              <a:ext cx="1159764" cy="115366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87318" y="1050633"/>
              <a:ext cx="1116813" cy="111153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87318" y="1050633"/>
              <a:ext cx="1116965" cy="1111885"/>
            </a:xfrm>
            <a:custGeom>
              <a:avLst/>
              <a:gdLst/>
              <a:ahLst/>
              <a:cxnLst/>
              <a:rect l="l" t="t" r="r" b="b"/>
              <a:pathLst>
                <a:path w="1116965" h="1111885">
                  <a:moveTo>
                    <a:pt x="118497" y="204634"/>
                  </a:moveTo>
                  <a:lnTo>
                    <a:pt x="149786" y="168741"/>
                  </a:lnTo>
                  <a:lnTo>
                    <a:pt x="183516" y="136234"/>
                  </a:lnTo>
                  <a:lnTo>
                    <a:pt x="219451" y="107137"/>
                  </a:lnTo>
                  <a:lnTo>
                    <a:pt x="257356" y="81474"/>
                  </a:lnTo>
                  <a:lnTo>
                    <a:pt x="296996" y="59270"/>
                  </a:lnTo>
                  <a:lnTo>
                    <a:pt x="338136" y="40547"/>
                  </a:lnTo>
                  <a:lnTo>
                    <a:pt x="380539" y="25331"/>
                  </a:lnTo>
                  <a:lnTo>
                    <a:pt x="423971" y="13644"/>
                  </a:lnTo>
                  <a:lnTo>
                    <a:pt x="468197" y="5510"/>
                  </a:lnTo>
                  <a:lnTo>
                    <a:pt x="512980" y="954"/>
                  </a:lnTo>
                  <a:lnTo>
                    <a:pt x="558087" y="0"/>
                  </a:lnTo>
                  <a:lnTo>
                    <a:pt x="603281" y="2670"/>
                  </a:lnTo>
                  <a:lnTo>
                    <a:pt x="648328" y="8990"/>
                  </a:lnTo>
                  <a:lnTo>
                    <a:pt x="692991" y="18983"/>
                  </a:lnTo>
                  <a:lnTo>
                    <a:pt x="737036" y="32672"/>
                  </a:lnTo>
                  <a:lnTo>
                    <a:pt x="780228" y="50083"/>
                  </a:lnTo>
                  <a:lnTo>
                    <a:pt x="822331" y="71238"/>
                  </a:lnTo>
                  <a:lnTo>
                    <a:pt x="863109" y="96162"/>
                  </a:lnTo>
                  <a:lnTo>
                    <a:pt x="902328" y="124878"/>
                  </a:lnTo>
                  <a:lnTo>
                    <a:pt x="939023" y="156757"/>
                  </a:lnTo>
                  <a:lnTo>
                    <a:pt x="972366" y="190998"/>
                  </a:lnTo>
                  <a:lnTo>
                    <a:pt x="1002326" y="227366"/>
                  </a:lnTo>
                  <a:lnTo>
                    <a:pt x="1028875" y="265625"/>
                  </a:lnTo>
                  <a:lnTo>
                    <a:pt x="1051985" y="305541"/>
                  </a:lnTo>
                  <a:lnTo>
                    <a:pt x="1071627" y="346879"/>
                  </a:lnTo>
                  <a:lnTo>
                    <a:pt x="1087772" y="389404"/>
                  </a:lnTo>
                  <a:lnTo>
                    <a:pt x="1100392" y="432881"/>
                  </a:lnTo>
                  <a:lnTo>
                    <a:pt x="1109458" y="477076"/>
                  </a:lnTo>
                  <a:lnTo>
                    <a:pt x="1114941" y="521754"/>
                  </a:lnTo>
                  <a:lnTo>
                    <a:pt x="1116813" y="566679"/>
                  </a:lnTo>
                  <a:lnTo>
                    <a:pt x="1115045" y="611617"/>
                  </a:lnTo>
                  <a:lnTo>
                    <a:pt x="1109608" y="656333"/>
                  </a:lnTo>
                  <a:lnTo>
                    <a:pt x="1100474" y="700593"/>
                  </a:lnTo>
                  <a:lnTo>
                    <a:pt x="1087614" y="744160"/>
                  </a:lnTo>
                  <a:lnTo>
                    <a:pt x="1070999" y="786801"/>
                  </a:lnTo>
                  <a:lnTo>
                    <a:pt x="1050601" y="828281"/>
                  </a:lnTo>
                  <a:lnTo>
                    <a:pt x="1026391" y="868365"/>
                  </a:lnTo>
                  <a:lnTo>
                    <a:pt x="998340" y="906817"/>
                  </a:lnTo>
                  <a:lnTo>
                    <a:pt x="967050" y="942711"/>
                  </a:lnTo>
                  <a:lnTo>
                    <a:pt x="933321" y="975221"/>
                  </a:lnTo>
                  <a:lnTo>
                    <a:pt x="897386" y="1004323"/>
                  </a:lnTo>
                  <a:lnTo>
                    <a:pt x="859481" y="1029991"/>
                  </a:lnTo>
                  <a:lnTo>
                    <a:pt x="819842" y="1052203"/>
                  </a:lnTo>
                  <a:lnTo>
                    <a:pt x="778703" y="1070934"/>
                  </a:lnTo>
                  <a:lnTo>
                    <a:pt x="736301" y="1086160"/>
                  </a:lnTo>
                  <a:lnTo>
                    <a:pt x="692869" y="1097856"/>
                  </a:lnTo>
                  <a:lnTo>
                    <a:pt x="648644" y="1105999"/>
                  </a:lnTo>
                  <a:lnTo>
                    <a:pt x="603861" y="1110565"/>
                  </a:lnTo>
                  <a:lnTo>
                    <a:pt x="558755" y="1111530"/>
                  </a:lnTo>
                  <a:lnTo>
                    <a:pt x="513561" y="1108869"/>
                  </a:lnTo>
                  <a:lnTo>
                    <a:pt x="468514" y="1102558"/>
                  </a:lnTo>
                  <a:lnTo>
                    <a:pt x="423851" y="1092574"/>
                  </a:lnTo>
                  <a:lnTo>
                    <a:pt x="379805" y="1078891"/>
                  </a:lnTo>
                  <a:lnTo>
                    <a:pt x="336613" y="1061487"/>
                  </a:lnTo>
                  <a:lnTo>
                    <a:pt x="294509" y="1040336"/>
                  </a:lnTo>
                  <a:lnTo>
                    <a:pt x="253729" y="1015415"/>
                  </a:lnTo>
                  <a:lnTo>
                    <a:pt x="214509" y="986700"/>
                  </a:lnTo>
                  <a:lnTo>
                    <a:pt x="177813" y="954821"/>
                  </a:lnTo>
                  <a:lnTo>
                    <a:pt x="144469" y="920580"/>
                  </a:lnTo>
                  <a:lnTo>
                    <a:pt x="114507" y="884212"/>
                  </a:lnTo>
                  <a:lnTo>
                    <a:pt x="87955" y="845952"/>
                  </a:lnTo>
                  <a:lnTo>
                    <a:pt x="64843" y="806035"/>
                  </a:lnTo>
                  <a:lnTo>
                    <a:pt x="45198" y="764695"/>
                  </a:lnTo>
                  <a:lnTo>
                    <a:pt x="29050" y="722168"/>
                  </a:lnTo>
                  <a:lnTo>
                    <a:pt x="16427" y="678687"/>
                  </a:lnTo>
                  <a:lnTo>
                    <a:pt x="7358" y="634488"/>
                  </a:lnTo>
                  <a:lnTo>
                    <a:pt x="1873" y="589806"/>
                  </a:lnTo>
                  <a:lnTo>
                    <a:pt x="0" y="544874"/>
                  </a:lnTo>
                  <a:lnTo>
                    <a:pt x="1767" y="499929"/>
                  </a:lnTo>
                  <a:lnTo>
                    <a:pt x="7203" y="455204"/>
                  </a:lnTo>
                  <a:lnTo>
                    <a:pt x="16338" y="410935"/>
                  </a:lnTo>
                  <a:lnTo>
                    <a:pt x="29201" y="367355"/>
                  </a:lnTo>
                  <a:lnTo>
                    <a:pt x="45819" y="324701"/>
                  </a:lnTo>
                  <a:lnTo>
                    <a:pt x="66221" y="283206"/>
                  </a:lnTo>
                  <a:lnTo>
                    <a:pt x="90438" y="243105"/>
                  </a:lnTo>
                  <a:lnTo>
                    <a:pt x="118497" y="204634"/>
                  </a:lnTo>
                  <a:close/>
                </a:path>
                <a:path w="1116965" h="1111885">
                  <a:moveTo>
                    <a:pt x="220478" y="286041"/>
                  </a:moveTo>
                  <a:lnTo>
                    <a:pt x="193857" y="323455"/>
                  </a:lnTo>
                  <a:lnTo>
                    <a:pt x="171956" y="362810"/>
                  </a:lnTo>
                  <a:lnTo>
                    <a:pt x="154731" y="403741"/>
                  </a:lnTo>
                  <a:lnTo>
                    <a:pt x="142134" y="445881"/>
                  </a:lnTo>
                  <a:lnTo>
                    <a:pt x="134120" y="488865"/>
                  </a:lnTo>
                  <a:lnTo>
                    <a:pt x="130642" y="532328"/>
                  </a:lnTo>
                  <a:lnTo>
                    <a:pt x="131656" y="575903"/>
                  </a:lnTo>
                  <a:lnTo>
                    <a:pt x="137113" y="619227"/>
                  </a:lnTo>
                  <a:lnTo>
                    <a:pt x="146970" y="661933"/>
                  </a:lnTo>
                  <a:lnTo>
                    <a:pt x="161179" y="703655"/>
                  </a:lnTo>
                  <a:lnTo>
                    <a:pt x="179695" y="744028"/>
                  </a:lnTo>
                  <a:lnTo>
                    <a:pt x="202471" y="782686"/>
                  </a:lnTo>
                  <a:lnTo>
                    <a:pt x="229462" y="819265"/>
                  </a:lnTo>
                  <a:lnTo>
                    <a:pt x="260621" y="853397"/>
                  </a:lnTo>
                  <a:lnTo>
                    <a:pt x="295903" y="884719"/>
                  </a:lnTo>
                  <a:lnTo>
                    <a:pt x="334266" y="912179"/>
                  </a:lnTo>
                  <a:lnTo>
                    <a:pt x="374454" y="934995"/>
                  </a:lnTo>
                  <a:lnTo>
                    <a:pt x="416101" y="953204"/>
                  </a:lnTo>
                  <a:lnTo>
                    <a:pt x="458842" y="966841"/>
                  </a:lnTo>
                  <a:lnTo>
                    <a:pt x="502309" y="975943"/>
                  </a:lnTo>
                  <a:lnTo>
                    <a:pt x="546136" y="980546"/>
                  </a:lnTo>
                  <a:lnTo>
                    <a:pt x="589958" y="980687"/>
                  </a:lnTo>
                  <a:lnTo>
                    <a:pt x="633407" y="976403"/>
                  </a:lnTo>
                  <a:lnTo>
                    <a:pt x="676118" y="967728"/>
                  </a:lnTo>
                  <a:lnTo>
                    <a:pt x="717723" y="954701"/>
                  </a:lnTo>
                  <a:lnTo>
                    <a:pt x="757858" y="937356"/>
                  </a:lnTo>
                  <a:lnTo>
                    <a:pt x="796155" y="915731"/>
                  </a:lnTo>
                  <a:lnTo>
                    <a:pt x="832249" y="889862"/>
                  </a:lnTo>
                  <a:lnTo>
                    <a:pt x="865772" y="859785"/>
                  </a:lnTo>
                  <a:lnTo>
                    <a:pt x="896359" y="825537"/>
                  </a:lnTo>
                  <a:lnTo>
                    <a:pt x="922982" y="788101"/>
                  </a:lnTo>
                  <a:lnTo>
                    <a:pt x="944884" y="748730"/>
                  </a:lnTo>
                  <a:lnTo>
                    <a:pt x="962112" y="707789"/>
                  </a:lnTo>
                  <a:lnTo>
                    <a:pt x="974710" y="665643"/>
                  </a:lnTo>
                  <a:lnTo>
                    <a:pt x="982725" y="622657"/>
                  </a:lnTo>
                  <a:lnTo>
                    <a:pt x="986204" y="579196"/>
                  </a:lnTo>
                  <a:lnTo>
                    <a:pt x="985192" y="535624"/>
                  </a:lnTo>
                  <a:lnTo>
                    <a:pt x="979734" y="492307"/>
                  </a:lnTo>
                  <a:lnTo>
                    <a:pt x="969878" y="449609"/>
                  </a:lnTo>
                  <a:lnTo>
                    <a:pt x="955670" y="407895"/>
                  </a:lnTo>
                  <a:lnTo>
                    <a:pt x="937154" y="367530"/>
                  </a:lnTo>
                  <a:lnTo>
                    <a:pt x="914378" y="328880"/>
                  </a:lnTo>
                  <a:lnTo>
                    <a:pt x="887387" y="292308"/>
                  </a:lnTo>
                  <a:lnTo>
                    <a:pt x="856228" y="258179"/>
                  </a:lnTo>
                  <a:lnTo>
                    <a:pt x="820946" y="226859"/>
                  </a:lnTo>
                  <a:lnTo>
                    <a:pt x="782581" y="199399"/>
                  </a:lnTo>
                  <a:lnTo>
                    <a:pt x="742391" y="176583"/>
                  </a:lnTo>
                  <a:lnTo>
                    <a:pt x="700742" y="158375"/>
                  </a:lnTo>
                  <a:lnTo>
                    <a:pt x="658000" y="144737"/>
                  </a:lnTo>
                  <a:lnTo>
                    <a:pt x="614531" y="135635"/>
                  </a:lnTo>
                  <a:lnTo>
                    <a:pt x="570703" y="131032"/>
                  </a:lnTo>
                  <a:lnTo>
                    <a:pt x="526880" y="130891"/>
                  </a:lnTo>
                  <a:lnTo>
                    <a:pt x="483431" y="135175"/>
                  </a:lnTo>
                  <a:lnTo>
                    <a:pt x="440719" y="143850"/>
                  </a:lnTo>
                  <a:lnTo>
                    <a:pt x="399113" y="156877"/>
                  </a:lnTo>
                  <a:lnTo>
                    <a:pt x="358979" y="174222"/>
                  </a:lnTo>
                  <a:lnTo>
                    <a:pt x="320681" y="195847"/>
                  </a:lnTo>
                  <a:lnTo>
                    <a:pt x="284588" y="221716"/>
                  </a:lnTo>
                  <a:lnTo>
                    <a:pt x="251064" y="251793"/>
                  </a:lnTo>
                  <a:lnTo>
                    <a:pt x="220478" y="286041"/>
                  </a:lnTo>
                  <a:close/>
                </a:path>
              </a:pathLst>
            </a:custGeom>
            <a:ln w="12700">
              <a:solidFill>
                <a:srgbClr val="C6B79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012875" y="0"/>
              <a:ext cx="8131175" cy="6858000"/>
            </a:xfrm>
            <a:custGeom>
              <a:avLst/>
              <a:gdLst/>
              <a:ahLst/>
              <a:cxnLst/>
              <a:rect l="l" t="t" r="r" b="b"/>
              <a:pathLst>
                <a:path w="8131175" h="6858000">
                  <a:moveTo>
                    <a:pt x="8131175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8131175" y="6858000"/>
                  </a:lnTo>
                  <a:lnTo>
                    <a:pt x="813117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935735" y="0"/>
              <a:ext cx="155447" cy="685799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014984" y="0"/>
              <a:ext cx="73660" cy="6858000"/>
            </a:xfrm>
            <a:custGeom>
              <a:avLst/>
              <a:gdLst/>
              <a:ahLst/>
              <a:cxnLst/>
              <a:rect l="l" t="t" r="r" b="b"/>
              <a:pathLst>
                <a:path w="73659" h="6858000">
                  <a:moveTo>
                    <a:pt x="73152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73152" y="6858000"/>
                  </a:lnTo>
                  <a:lnTo>
                    <a:pt x="7315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6409943" y="4163567"/>
              <a:ext cx="882396" cy="89916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4" name="object 34"/>
          <p:cNvSpPr txBox="1"/>
          <p:nvPr/>
        </p:nvSpPr>
        <p:spPr>
          <a:xfrm>
            <a:off x="1159615" y="1077669"/>
            <a:ext cx="7894955" cy="265906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indent="635" algn="ctr">
              <a:lnSpc>
                <a:spcPct val="100000"/>
              </a:lnSpc>
              <a:spcBef>
                <a:spcPts val="95"/>
              </a:spcBef>
            </a:pPr>
            <a:r>
              <a:rPr sz="4300" spc="190" dirty="0">
                <a:latin typeface="Trebuchet MS"/>
                <a:cs typeface="Trebuchet MS"/>
              </a:rPr>
              <a:t>BAŞLAMAK </a:t>
            </a:r>
            <a:r>
              <a:rPr lang="tr-TR" sz="4300" spc="-815" dirty="0">
                <a:latin typeface="Arial"/>
                <a:cs typeface="Arial"/>
              </a:rPr>
              <a:t>İ Ç İ </a:t>
            </a:r>
            <a:r>
              <a:rPr sz="4300" spc="-815" dirty="0">
                <a:latin typeface="Trebuchet MS"/>
                <a:cs typeface="Trebuchet MS"/>
              </a:rPr>
              <a:t>N </a:t>
            </a:r>
            <a:r>
              <a:rPr lang="tr-TR" sz="4300" spc="-815" dirty="0">
                <a:latin typeface="Trebuchet MS"/>
                <a:cs typeface="Trebuchet MS"/>
              </a:rPr>
              <a:t> </a:t>
            </a:r>
            <a:r>
              <a:rPr sz="4300" spc="140" dirty="0">
                <a:latin typeface="Trebuchet MS"/>
                <a:cs typeface="Trebuchet MS"/>
              </a:rPr>
              <a:t>MÜKEMMEL  </a:t>
            </a:r>
            <a:r>
              <a:rPr sz="4300" spc="305" dirty="0">
                <a:latin typeface="Trebuchet MS"/>
                <a:cs typeface="Trebuchet MS"/>
              </a:rPr>
              <a:t>OLMAK </a:t>
            </a:r>
            <a:r>
              <a:rPr sz="4300" spc="360" dirty="0">
                <a:latin typeface="Trebuchet MS"/>
                <a:cs typeface="Trebuchet MS"/>
              </a:rPr>
              <a:t>ZORUNDA </a:t>
            </a:r>
            <a:r>
              <a:rPr sz="4300" spc="-434" dirty="0">
                <a:latin typeface="Trebuchet MS"/>
                <a:cs typeface="Trebuchet MS"/>
              </a:rPr>
              <a:t>DE</a:t>
            </a:r>
            <a:r>
              <a:rPr sz="4300" spc="-434" dirty="0">
                <a:latin typeface="Arial"/>
                <a:cs typeface="Arial"/>
              </a:rPr>
              <a:t>Ğ</a:t>
            </a:r>
            <a:r>
              <a:rPr lang="tr-TR" sz="4300" spc="-434" dirty="0">
                <a:latin typeface="Arial"/>
                <a:cs typeface="Arial"/>
              </a:rPr>
              <a:t>İLSİN. </a:t>
            </a:r>
            <a:r>
              <a:rPr sz="4300" spc="40" dirty="0">
                <a:latin typeface="Trebuchet MS"/>
                <a:cs typeface="Trebuchet MS"/>
              </a:rPr>
              <a:t>FAKAT </a:t>
            </a:r>
            <a:r>
              <a:rPr sz="4300" spc="135" dirty="0">
                <a:latin typeface="Trebuchet MS"/>
                <a:cs typeface="Trebuchet MS"/>
              </a:rPr>
              <a:t>MÜKEMMEL </a:t>
            </a:r>
            <a:r>
              <a:rPr sz="4300" spc="305" dirty="0">
                <a:latin typeface="Trebuchet MS"/>
                <a:cs typeface="Trebuchet MS"/>
              </a:rPr>
              <a:t>OLMAK</a:t>
            </a:r>
            <a:r>
              <a:rPr sz="4300" spc="-445" dirty="0">
                <a:latin typeface="Trebuchet MS"/>
                <a:cs typeface="Trebuchet MS"/>
              </a:rPr>
              <a:t> </a:t>
            </a:r>
            <a:r>
              <a:rPr lang="tr-TR" sz="4300" spc="-815" dirty="0">
                <a:latin typeface="Arial"/>
                <a:cs typeface="Arial"/>
              </a:rPr>
              <a:t>İ Ç İ N </a:t>
            </a:r>
            <a:r>
              <a:rPr sz="4300" spc="190" dirty="0">
                <a:latin typeface="Trebuchet MS"/>
                <a:cs typeface="Trebuchet MS"/>
              </a:rPr>
              <a:t>BAŞLAMAK</a:t>
            </a:r>
            <a:r>
              <a:rPr sz="4300" spc="-114" dirty="0">
                <a:latin typeface="Trebuchet MS"/>
                <a:cs typeface="Trebuchet MS"/>
              </a:rPr>
              <a:t> </a:t>
            </a:r>
            <a:r>
              <a:rPr sz="4300" spc="204" dirty="0">
                <a:latin typeface="Trebuchet MS"/>
                <a:cs typeface="Trebuchet MS"/>
              </a:rPr>
              <a:t>ZORUNDASIN.</a:t>
            </a:r>
            <a:endParaRPr sz="430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905000" y="533400"/>
            <a:ext cx="5026025" cy="6807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300" spc="165" dirty="0"/>
              <a:t>PLAN </a:t>
            </a:r>
            <a:r>
              <a:rPr sz="4300" spc="130" dirty="0"/>
              <a:t>NASIL</a:t>
            </a:r>
            <a:r>
              <a:rPr sz="4300" spc="-430" dirty="0"/>
              <a:t> </a:t>
            </a:r>
            <a:r>
              <a:rPr sz="4300" spc="165" dirty="0"/>
              <a:t>OLMALI</a:t>
            </a:r>
            <a:endParaRPr sz="4300" dirty="0"/>
          </a:p>
        </p:txBody>
      </p:sp>
      <p:sp>
        <p:nvSpPr>
          <p:cNvPr id="4" name="object 4"/>
          <p:cNvSpPr txBox="1"/>
          <p:nvPr/>
        </p:nvSpPr>
        <p:spPr>
          <a:xfrm>
            <a:off x="1596897" y="1387274"/>
            <a:ext cx="7143750" cy="3746500"/>
          </a:xfrm>
          <a:prstGeom prst="rect">
            <a:avLst/>
          </a:prstGeom>
        </p:spPr>
        <p:txBody>
          <a:bodyPr vert="horz" wrap="square" lIns="0" tIns="90170" rIns="0" bIns="0" rtlCol="0">
            <a:spAutoFit/>
          </a:bodyPr>
          <a:lstStyle/>
          <a:p>
            <a:pPr marL="295910" indent="-283845">
              <a:lnSpc>
                <a:spcPct val="100000"/>
              </a:lnSpc>
              <a:spcBef>
                <a:spcPts val="710"/>
              </a:spcBef>
              <a:buClr>
                <a:srgbClr val="3891A7"/>
              </a:buClr>
              <a:buSzPct val="79687"/>
              <a:buFont typeface="Arial"/>
              <a:buChar char=""/>
              <a:tabLst>
                <a:tab pos="296545" algn="l"/>
              </a:tabLst>
            </a:pPr>
            <a:r>
              <a:rPr sz="3200" spc="-120" dirty="0">
                <a:latin typeface="Trebuchet MS"/>
                <a:cs typeface="Trebuchet MS"/>
              </a:rPr>
              <a:t>Öncelikle </a:t>
            </a:r>
            <a:r>
              <a:rPr sz="3200" spc="-200" dirty="0">
                <a:latin typeface="Trebuchet MS"/>
                <a:cs typeface="Trebuchet MS"/>
              </a:rPr>
              <a:t>uygulanabilir</a:t>
            </a:r>
            <a:r>
              <a:rPr sz="3200" spc="-145" dirty="0">
                <a:latin typeface="Trebuchet MS"/>
                <a:cs typeface="Trebuchet MS"/>
              </a:rPr>
              <a:t> </a:t>
            </a:r>
            <a:r>
              <a:rPr sz="3200" spc="-190" dirty="0">
                <a:latin typeface="Trebuchet MS"/>
                <a:cs typeface="Trebuchet MS"/>
              </a:rPr>
              <a:t>olmalı</a:t>
            </a:r>
            <a:endParaRPr sz="3200">
              <a:latin typeface="Trebuchet MS"/>
              <a:cs typeface="Trebuchet MS"/>
            </a:endParaRPr>
          </a:p>
          <a:p>
            <a:pPr marL="295910" marR="1307465" indent="-283845">
              <a:lnSpc>
                <a:spcPts val="3829"/>
              </a:lnSpc>
              <a:spcBef>
                <a:spcPts val="750"/>
              </a:spcBef>
              <a:buClr>
                <a:srgbClr val="3891A7"/>
              </a:buClr>
              <a:buSzPct val="79687"/>
              <a:buFont typeface="Arial"/>
              <a:buChar char=""/>
              <a:tabLst>
                <a:tab pos="296545" algn="l"/>
              </a:tabLst>
            </a:pPr>
            <a:r>
              <a:rPr sz="3200" spc="-215" dirty="0">
                <a:latin typeface="Trebuchet MS"/>
                <a:cs typeface="Trebuchet MS"/>
              </a:rPr>
              <a:t>Plan </a:t>
            </a:r>
            <a:r>
              <a:rPr sz="3200" spc="-195" dirty="0">
                <a:latin typeface="Trebuchet MS"/>
                <a:cs typeface="Trebuchet MS"/>
              </a:rPr>
              <a:t>yapmış </a:t>
            </a:r>
            <a:r>
              <a:rPr sz="3200" spc="-155" dirty="0">
                <a:latin typeface="Trebuchet MS"/>
                <a:cs typeface="Trebuchet MS"/>
              </a:rPr>
              <a:t>olmak </a:t>
            </a:r>
            <a:r>
              <a:rPr sz="3200" spc="-190" dirty="0">
                <a:latin typeface="Trebuchet MS"/>
                <a:cs typeface="Trebuchet MS"/>
              </a:rPr>
              <a:t>için </a:t>
            </a:r>
            <a:r>
              <a:rPr sz="3200" spc="-254" dirty="0">
                <a:latin typeface="Trebuchet MS"/>
                <a:cs typeface="Trebuchet MS"/>
              </a:rPr>
              <a:t>de</a:t>
            </a:r>
            <a:r>
              <a:rPr sz="3200" spc="-254" dirty="0">
                <a:latin typeface="Arial"/>
                <a:cs typeface="Arial"/>
              </a:rPr>
              <a:t>ğ</a:t>
            </a:r>
            <a:r>
              <a:rPr sz="3200" spc="-254" dirty="0">
                <a:latin typeface="Trebuchet MS"/>
                <a:cs typeface="Trebuchet MS"/>
              </a:rPr>
              <a:t>il,planlı  </a:t>
            </a:r>
            <a:r>
              <a:rPr sz="3200" spc="-200" dirty="0">
                <a:latin typeface="Trebuchet MS"/>
                <a:cs typeface="Trebuchet MS"/>
              </a:rPr>
              <a:t>çalışmak </a:t>
            </a:r>
            <a:r>
              <a:rPr sz="3200" spc="-190" dirty="0">
                <a:latin typeface="Trebuchet MS"/>
                <a:cs typeface="Trebuchet MS"/>
              </a:rPr>
              <a:t>için </a:t>
            </a:r>
            <a:r>
              <a:rPr sz="3200" spc="-220" dirty="0">
                <a:latin typeface="Trebuchet MS"/>
                <a:cs typeface="Trebuchet MS"/>
              </a:rPr>
              <a:t>plan</a:t>
            </a:r>
            <a:r>
              <a:rPr sz="3200" spc="50" dirty="0">
                <a:latin typeface="Trebuchet MS"/>
                <a:cs typeface="Trebuchet MS"/>
              </a:rPr>
              <a:t> </a:t>
            </a:r>
            <a:r>
              <a:rPr sz="3200" spc="-250" dirty="0">
                <a:latin typeface="Trebuchet MS"/>
                <a:cs typeface="Trebuchet MS"/>
              </a:rPr>
              <a:t>yapmalıyız.</a:t>
            </a:r>
            <a:endParaRPr sz="3200">
              <a:latin typeface="Trebuchet MS"/>
              <a:cs typeface="Trebuchet MS"/>
            </a:endParaRPr>
          </a:p>
          <a:p>
            <a:pPr marL="295910" marR="5080" indent="-283845">
              <a:lnSpc>
                <a:spcPts val="3829"/>
              </a:lnSpc>
              <a:spcBef>
                <a:spcPts val="620"/>
              </a:spcBef>
              <a:buClr>
                <a:srgbClr val="3891A7"/>
              </a:buClr>
              <a:buSzPct val="79687"/>
              <a:buFont typeface="Arial"/>
              <a:buChar char=""/>
              <a:tabLst>
                <a:tab pos="296545" algn="l"/>
              </a:tabLst>
            </a:pPr>
            <a:r>
              <a:rPr sz="3200" spc="-130" dirty="0">
                <a:latin typeface="Trebuchet MS"/>
                <a:cs typeface="Trebuchet MS"/>
              </a:rPr>
              <a:t>En </a:t>
            </a:r>
            <a:r>
              <a:rPr sz="3200" spc="-40" dirty="0">
                <a:latin typeface="Trebuchet MS"/>
                <a:cs typeface="Trebuchet MS"/>
              </a:rPr>
              <a:t>zor </a:t>
            </a:r>
            <a:r>
              <a:rPr sz="3200" spc="-130" dirty="0">
                <a:latin typeface="Trebuchet MS"/>
                <a:cs typeface="Trebuchet MS"/>
              </a:rPr>
              <a:t>dersleri </a:t>
            </a:r>
            <a:r>
              <a:rPr sz="3200" spc="-180" dirty="0">
                <a:latin typeface="Trebuchet MS"/>
                <a:cs typeface="Trebuchet MS"/>
              </a:rPr>
              <a:t>en </a:t>
            </a:r>
            <a:r>
              <a:rPr sz="3200" spc="-190" dirty="0">
                <a:latin typeface="Trebuchet MS"/>
                <a:cs typeface="Trebuchet MS"/>
              </a:rPr>
              <a:t>rahat </a:t>
            </a:r>
            <a:r>
              <a:rPr sz="3200" spc="-250" dirty="0">
                <a:latin typeface="Trebuchet MS"/>
                <a:cs typeface="Trebuchet MS"/>
              </a:rPr>
              <a:t>anlayabilece</a:t>
            </a:r>
            <a:r>
              <a:rPr sz="3200" spc="-250" dirty="0">
                <a:latin typeface="Arial"/>
                <a:cs typeface="Arial"/>
              </a:rPr>
              <a:t>ğ</a:t>
            </a:r>
            <a:r>
              <a:rPr sz="3200" spc="-250" dirty="0">
                <a:latin typeface="Trebuchet MS"/>
                <a:cs typeface="Trebuchet MS"/>
              </a:rPr>
              <a:t>imiz  </a:t>
            </a:r>
            <a:r>
              <a:rPr sz="3200" spc="-200" dirty="0">
                <a:latin typeface="Trebuchet MS"/>
                <a:cs typeface="Trebuchet MS"/>
              </a:rPr>
              <a:t>saatlere</a:t>
            </a:r>
            <a:r>
              <a:rPr sz="3200" spc="-130" dirty="0">
                <a:latin typeface="Trebuchet MS"/>
                <a:cs typeface="Trebuchet MS"/>
              </a:rPr>
              <a:t> </a:t>
            </a:r>
            <a:r>
              <a:rPr sz="3200" spc="-190" dirty="0">
                <a:latin typeface="Trebuchet MS"/>
                <a:cs typeface="Trebuchet MS"/>
              </a:rPr>
              <a:t>yerleştirmeliyiz.</a:t>
            </a:r>
            <a:endParaRPr sz="3200">
              <a:latin typeface="Trebuchet MS"/>
              <a:cs typeface="Trebuchet MS"/>
            </a:endParaRPr>
          </a:p>
          <a:p>
            <a:pPr marL="295910" marR="483870" indent="-283845">
              <a:lnSpc>
                <a:spcPct val="100000"/>
              </a:lnSpc>
              <a:spcBef>
                <a:spcPts val="475"/>
              </a:spcBef>
              <a:buClr>
                <a:srgbClr val="3891A7"/>
              </a:buClr>
              <a:buSzPct val="79687"/>
              <a:buFont typeface="Arial"/>
              <a:buChar char=""/>
              <a:tabLst>
                <a:tab pos="296545" algn="l"/>
              </a:tabLst>
            </a:pPr>
            <a:r>
              <a:rPr sz="3200" spc="-55" dirty="0">
                <a:latin typeface="Trebuchet MS"/>
                <a:cs typeface="Trebuchet MS"/>
              </a:rPr>
              <a:t>Dersten </a:t>
            </a:r>
            <a:r>
              <a:rPr sz="3200" spc="-125" dirty="0">
                <a:latin typeface="Trebuchet MS"/>
                <a:cs typeface="Trebuchet MS"/>
              </a:rPr>
              <a:t>önce </a:t>
            </a:r>
            <a:r>
              <a:rPr sz="3200" spc="-170" dirty="0">
                <a:latin typeface="Trebuchet MS"/>
                <a:cs typeface="Trebuchet MS"/>
              </a:rPr>
              <a:t>hazırlık </a:t>
            </a:r>
            <a:r>
              <a:rPr sz="3200" spc="-210" dirty="0">
                <a:latin typeface="Trebuchet MS"/>
                <a:cs typeface="Trebuchet MS"/>
              </a:rPr>
              <a:t>çalışmalarına </a:t>
            </a:r>
            <a:r>
              <a:rPr sz="3200" spc="-305" dirty="0">
                <a:latin typeface="Trebuchet MS"/>
                <a:cs typeface="Trebuchet MS"/>
              </a:rPr>
              <a:t>yer  </a:t>
            </a:r>
            <a:r>
              <a:rPr sz="3200" spc="-215" dirty="0">
                <a:latin typeface="Trebuchet MS"/>
                <a:cs typeface="Trebuchet MS"/>
              </a:rPr>
              <a:t>vermeliyiz.</a:t>
            </a:r>
            <a:endParaRPr sz="32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908999" y="758660"/>
            <a:ext cx="1362710" cy="6807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300" spc="165" dirty="0"/>
              <a:t>PLAN</a:t>
            </a:r>
            <a:endParaRPr sz="4300" dirty="0"/>
          </a:p>
        </p:txBody>
      </p:sp>
      <p:sp>
        <p:nvSpPr>
          <p:cNvPr id="4" name="object 4"/>
          <p:cNvSpPr txBox="1"/>
          <p:nvPr/>
        </p:nvSpPr>
        <p:spPr>
          <a:xfrm>
            <a:off x="1371725" y="1545158"/>
            <a:ext cx="3349625" cy="21672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5910" marR="5080" indent="-283845">
              <a:lnSpc>
                <a:spcPct val="99900"/>
              </a:lnSpc>
              <a:spcBef>
                <a:spcPts val="100"/>
              </a:spcBef>
            </a:pPr>
            <a:r>
              <a:rPr sz="2250" spc="-595" dirty="0" smtClean="0">
                <a:solidFill>
                  <a:srgbClr val="3891A7"/>
                </a:solidFill>
                <a:latin typeface="Arial"/>
                <a:cs typeface="Arial"/>
              </a:rPr>
              <a:t></a:t>
            </a:r>
            <a:r>
              <a:rPr sz="2800" spc="-120" dirty="0" smtClean="0">
                <a:latin typeface="Trebuchet MS"/>
                <a:cs typeface="Trebuchet MS"/>
              </a:rPr>
              <a:t>DERS</a:t>
            </a:r>
            <a:r>
              <a:rPr lang="tr-TR" sz="2800" spc="-120" dirty="0">
                <a:latin typeface="Arial"/>
                <a:cs typeface="Arial"/>
              </a:rPr>
              <a:t>İ</a:t>
            </a:r>
            <a:r>
              <a:rPr sz="2800" spc="-120" dirty="0" smtClean="0">
                <a:latin typeface="Trebuchet MS"/>
                <a:cs typeface="Trebuchet MS"/>
              </a:rPr>
              <a:t>N </a:t>
            </a:r>
            <a:r>
              <a:rPr lang="tr-TR" sz="2800" spc="-405" dirty="0">
                <a:latin typeface="Arial"/>
                <a:cs typeface="Arial"/>
              </a:rPr>
              <a:t>G</a:t>
            </a:r>
            <a:r>
              <a:rPr lang="tr-TR" sz="2800" spc="-405" dirty="0" smtClean="0">
                <a:latin typeface="Trebuchet MS"/>
                <a:cs typeface="Arial"/>
              </a:rPr>
              <a:t>ÜNÜ</a:t>
            </a:r>
            <a:r>
              <a:rPr sz="2800" spc="240" dirty="0" smtClean="0">
                <a:latin typeface="Trebuchet MS"/>
                <a:cs typeface="Trebuchet MS"/>
              </a:rPr>
              <a:t>GÜN</a:t>
            </a:r>
            <a:r>
              <a:rPr lang="tr-TR" sz="2800" spc="240" dirty="0" smtClean="0">
                <a:latin typeface="Trebuchet MS"/>
                <a:cs typeface="Trebuchet MS"/>
              </a:rPr>
              <a:t>ÜNE </a:t>
            </a:r>
            <a:r>
              <a:rPr sz="2800" spc="240" dirty="0" smtClean="0">
                <a:latin typeface="Trebuchet MS"/>
                <a:cs typeface="Trebuchet MS"/>
              </a:rPr>
              <a:t> </a:t>
            </a:r>
            <a:r>
              <a:rPr sz="2800" spc="85" dirty="0">
                <a:latin typeface="Trebuchet MS"/>
                <a:cs typeface="Trebuchet MS"/>
              </a:rPr>
              <a:t>TEKRAR  </a:t>
            </a:r>
            <a:r>
              <a:rPr sz="2800" spc="-320" dirty="0" smtClean="0">
                <a:latin typeface="Trebuchet MS"/>
                <a:cs typeface="Trebuchet MS"/>
              </a:rPr>
              <a:t>ED</a:t>
            </a:r>
            <a:r>
              <a:rPr lang="tr-TR" sz="2800" spc="-320" dirty="0" smtClean="0">
                <a:latin typeface="Arial"/>
                <a:cs typeface="Arial"/>
              </a:rPr>
              <a:t>İL</a:t>
            </a:r>
            <a:r>
              <a:rPr sz="2800" spc="-320" dirty="0" smtClean="0">
                <a:latin typeface="Trebuchet MS"/>
                <a:cs typeface="Trebuchet MS"/>
              </a:rPr>
              <a:t>MES</a:t>
            </a:r>
            <a:r>
              <a:rPr lang="tr-TR" sz="2800" spc="-320" dirty="0">
                <a:latin typeface="Arial"/>
                <a:cs typeface="Arial"/>
              </a:rPr>
              <a:t>İ</a:t>
            </a:r>
            <a:r>
              <a:rPr sz="2800" spc="-320" dirty="0" smtClean="0">
                <a:latin typeface="Arial"/>
                <a:cs typeface="Arial"/>
              </a:rPr>
              <a:t> </a:t>
            </a:r>
            <a:r>
              <a:rPr sz="2800" spc="195" dirty="0">
                <a:latin typeface="Trebuchet MS"/>
                <a:cs typeface="Trebuchet MS"/>
              </a:rPr>
              <a:t>UNUTMA  </a:t>
            </a:r>
            <a:r>
              <a:rPr sz="2800" spc="-200" dirty="0" smtClean="0">
                <a:latin typeface="Trebuchet MS"/>
                <a:cs typeface="Trebuchet MS"/>
              </a:rPr>
              <a:t>DÜZEY</a:t>
            </a:r>
            <a:r>
              <a:rPr lang="tr-TR" sz="2800" spc="-200" dirty="0" smtClean="0">
                <a:latin typeface="Arial"/>
                <a:cs typeface="Arial"/>
              </a:rPr>
              <a:t>İNİ</a:t>
            </a:r>
            <a:r>
              <a:rPr sz="2800" spc="-200" dirty="0" smtClean="0">
                <a:latin typeface="Arial"/>
                <a:cs typeface="Arial"/>
              </a:rPr>
              <a:t> </a:t>
            </a:r>
            <a:r>
              <a:rPr sz="2800" spc="-5" dirty="0">
                <a:latin typeface="Trebuchet MS"/>
                <a:cs typeface="Trebuchet MS"/>
              </a:rPr>
              <a:t>AZALTIR.</a:t>
            </a:r>
            <a:endParaRPr sz="2800" dirty="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438013" y="1545158"/>
            <a:ext cx="3389629" cy="2159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5910" marR="5080" indent="-283845">
              <a:lnSpc>
                <a:spcPct val="100000"/>
              </a:lnSpc>
              <a:spcBef>
                <a:spcPts val="95"/>
              </a:spcBef>
            </a:pPr>
            <a:r>
              <a:rPr sz="2250" spc="-595" dirty="0">
                <a:solidFill>
                  <a:srgbClr val="3891A7"/>
                </a:solidFill>
                <a:latin typeface="Arial"/>
                <a:cs typeface="Arial"/>
              </a:rPr>
              <a:t> </a:t>
            </a:r>
            <a:r>
              <a:rPr sz="2800" spc="-45" dirty="0" smtClean="0">
                <a:latin typeface="Trebuchet MS"/>
                <a:cs typeface="Trebuchet MS"/>
              </a:rPr>
              <a:t>Ö</a:t>
            </a:r>
            <a:r>
              <a:rPr sz="2800" spc="-45" dirty="0" smtClean="0">
                <a:latin typeface="Arial"/>
                <a:cs typeface="Arial"/>
              </a:rPr>
              <a:t>Ğ</a:t>
            </a:r>
            <a:r>
              <a:rPr sz="2800" spc="-45" dirty="0" smtClean="0">
                <a:latin typeface="Trebuchet MS"/>
                <a:cs typeface="Trebuchet MS"/>
              </a:rPr>
              <a:t>REN</a:t>
            </a:r>
            <a:r>
              <a:rPr lang="tr-TR" sz="2800" spc="-45" dirty="0">
                <a:latin typeface="Arial"/>
                <a:cs typeface="Arial"/>
              </a:rPr>
              <a:t>İ</a:t>
            </a:r>
            <a:r>
              <a:rPr sz="2800" spc="-45" dirty="0" smtClean="0">
                <a:latin typeface="Trebuchet MS"/>
                <a:cs typeface="Trebuchet MS"/>
              </a:rPr>
              <a:t>LEN  </a:t>
            </a:r>
            <a:r>
              <a:rPr sz="2800" spc="-455" dirty="0" smtClean="0">
                <a:latin typeface="Trebuchet MS"/>
                <a:cs typeface="Trebuchet MS"/>
              </a:rPr>
              <a:t>B</a:t>
            </a:r>
            <a:r>
              <a:rPr lang="tr-TR" sz="2800" spc="-455" dirty="0" smtClean="0">
                <a:latin typeface="Arial"/>
                <a:cs typeface="Arial"/>
              </a:rPr>
              <a:t>İR </a:t>
            </a:r>
            <a:r>
              <a:rPr sz="2800" spc="210" dirty="0" smtClean="0">
                <a:latin typeface="Trebuchet MS"/>
                <a:cs typeface="Trebuchet MS"/>
              </a:rPr>
              <a:t>KONU </a:t>
            </a:r>
            <a:r>
              <a:rPr sz="2800" spc="415" dirty="0">
                <a:latin typeface="Trebuchet MS"/>
                <a:cs typeface="Trebuchet MS"/>
              </a:rPr>
              <a:t>O  </a:t>
            </a:r>
            <a:r>
              <a:rPr sz="2800" spc="50" dirty="0">
                <a:latin typeface="Trebuchet MS"/>
                <a:cs typeface="Trebuchet MS"/>
              </a:rPr>
              <a:t>HAFTA </a:t>
            </a:r>
            <a:r>
              <a:rPr lang="tr-TR" sz="2800" spc="-305" dirty="0" smtClean="0">
                <a:latin typeface="Arial"/>
                <a:cs typeface="Arial"/>
              </a:rPr>
              <a:t>GEÇME</a:t>
            </a:r>
            <a:r>
              <a:rPr sz="2800" spc="-305" dirty="0" smtClean="0">
                <a:latin typeface="Trebuchet MS"/>
                <a:cs typeface="Trebuchet MS"/>
              </a:rPr>
              <a:t>D </a:t>
            </a:r>
            <a:r>
              <a:rPr sz="2800" spc="145" dirty="0">
                <a:latin typeface="Trebuchet MS"/>
                <a:cs typeface="Trebuchet MS"/>
              </a:rPr>
              <a:t>EN  </a:t>
            </a:r>
            <a:r>
              <a:rPr lang="tr-TR" sz="2800" spc="145" dirty="0" smtClean="0">
                <a:latin typeface="Trebuchet MS"/>
                <a:cs typeface="Trebuchet MS"/>
              </a:rPr>
              <a:t>EN </a:t>
            </a:r>
            <a:r>
              <a:rPr sz="2800" spc="240" dirty="0" smtClean="0">
                <a:latin typeface="Trebuchet MS"/>
                <a:cs typeface="Trebuchet MS"/>
              </a:rPr>
              <a:t>AZ</a:t>
            </a:r>
            <a:r>
              <a:rPr sz="2800" spc="-100" dirty="0" smtClean="0">
                <a:latin typeface="Trebuchet MS"/>
                <a:cs typeface="Trebuchet MS"/>
              </a:rPr>
              <a:t> </a:t>
            </a:r>
            <a:r>
              <a:rPr lang="tr-TR" sz="2800" spc="-860" dirty="0" smtClean="0">
                <a:latin typeface="Arial"/>
                <a:cs typeface="Arial"/>
              </a:rPr>
              <a:t>İİ</a:t>
            </a:r>
            <a:r>
              <a:rPr sz="2800" spc="125" dirty="0" smtClean="0">
                <a:latin typeface="Trebuchet MS"/>
                <a:cs typeface="Trebuchet MS"/>
              </a:rPr>
              <a:t>KEZ</a:t>
            </a:r>
            <a:r>
              <a:rPr sz="2800" spc="-434" dirty="0" smtClean="0">
                <a:latin typeface="Trebuchet MS"/>
                <a:cs typeface="Trebuchet MS"/>
              </a:rPr>
              <a:t> </a:t>
            </a:r>
            <a:r>
              <a:rPr sz="2800" spc="85" dirty="0">
                <a:latin typeface="Trebuchet MS"/>
                <a:cs typeface="Trebuchet MS"/>
              </a:rPr>
              <a:t>TEKRAR  </a:t>
            </a:r>
            <a:r>
              <a:rPr sz="2800" spc="-330" dirty="0">
                <a:latin typeface="Trebuchet MS"/>
                <a:cs typeface="Trebuchet MS"/>
              </a:rPr>
              <a:t>ED</a:t>
            </a:r>
            <a:r>
              <a:rPr sz="2800" spc="-330" dirty="0">
                <a:latin typeface="Arial"/>
                <a:cs typeface="Arial"/>
              </a:rPr>
              <a:t>Ġ</a:t>
            </a:r>
            <a:r>
              <a:rPr sz="2800" spc="-330" dirty="0">
                <a:latin typeface="Trebuchet MS"/>
                <a:cs typeface="Trebuchet MS"/>
              </a:rPr>
              <a:t>LMEL</a:t>
            </a:r>
            <a:r>
              <a:rPr sz="2800" spc="-330" dirty="0">
                <a:latin typeface="Arial"/>
                <a:cs typeface="Arial"/>
              </a:rPr>
              <a:t>Ġ</a:t>
            </a:r>
            <a:r>
              <a:rPr sz="2800" spc="-330" dirty="0">
                <a:latin typeface="Trebuchet MS"/>
                <a:cs typeface="Trebuchet MS"/>
              </a:rPr>
              <a:t>D</a:t>
            </a:r>
            <a:r>
              <a:rPr sz="2800" spc="-330" dirty="0">
                <a:latin typeface="Arial"/>
                <a:cs typeface="Arial"/>
              </a:rPr>
              <a:t>Ġ</a:t>
            </a:r>
            <a:r>
              <a:rPr sz="2800" spc="-330" dirty="0">
                <a:latin typeface="Trebuchet MS"/>
                <a:cs typeface="Trebuchet MS"/>
              </a:rPr>
              <a:t>R.</a:t>
            </a:r>
            <a:endParaRPr sz="2800" dirty="0">
              <a:latin typeface="Trebuchet MS"/>
              <a:cs typeface="Trebuchet MS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619630" y="4077068"/>
            <a:ext cx="6454140" cy="2193925"/>
            <a:chOff x="1619630" y="4077068"/>
            <a:chExt cx="6454140" cy="2193925"/>
          </a:xfrm>
        </p:grpSpPr>
        <p:sp>
          <p:nvSpPr>
            <p:cNvPr id="7" name="object 7"/>
            <p:cNvSpPr/>
            <p:nvPr/>
          </p:nvSpPr>
          <p:spPr>
            <a:xfrm>
              <a:off x="1619630" y="4149026"/>
              <a:ext cx="2853817" cy="212140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940171" y="4077068"/>
              <a:ext cx="2133600" cy="214312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905000" y="609600"/>
            <a:ext cx="4367530" cy="6807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300" spc="105" dirty="0"/>
              <a:t>DERS</a:t>
            </a:r>
            <a:r>
              <a:rPr sz="4300" spc="-165" dirty="0"/>
              <a:t> </a:t>
            </a:r>
            <a:r>
              <a:rPr sz="4300" spc="125" dirty="0"/>
              <a:t>ÇALIŞIRKEN</a:t>
            </a:r>
            <a:endParaRPr sz="4300" dirty="0"/>
          </a:p>
        </p:txBody>
      </p:sp>
      <p:sp>
        <p:nvSpPr>
          <p:cNvPr id="4" name="object 4"/>
          <p:cNvSpPr txBox="1"/>
          <p:nvPr/>
        </p:nvSpPr>
        <p:spPr>
          <a:xfrm>
            <a:off x="1596897" y="1391849"/>
            <a:ext cx="7124065" cy="3742054"/>
          </a:xfrm>
          <a:prstGeom prst="rect">
            <a:avLst/>
          </a:prstGeom>
        </p:spPr>
        <p:txBody>
          <a:bodyPr vert="horz" wrap="square" lIns="0" tIns="87630" rIns="0" bIns="0" rtlCol="0">
            <a:spAutoFit/>
          </a:bodyPr>
          <a:lstStyle/>
          <a:p>
            <a:pPr marL="295910" indent="-283845">
              <a:lnSpc>
                <a:spcPct val="100000"/>
              </a:lnSpc>
              <a:spcBef>
                <a:spcPts val="690"/>
              </a:spcBef>
              <a:buClr>
                <a:srgbClr val="3891A7"/>
              </a:buClr>
              <a:buSzPct val="79687"/>
              <a:buFont typeface="Arial"/>
              <a:buChar char=""/>
              <a:tabLst>
                <a:tab pos="296545" algn="l"/>
              </a:tabLst>
            </a:pPr>
            <a:r>
              <a:rPr sz="3200" spc="-110" dirty="0">
                <a:latin typeface="Trebuchet MS"/>
                <a:cs typeface="Trebuchet MS"/>
              </a:rPr>
              <a:t>Konular </a:t>
            </a:r>
            <a:r>
              <a:rPr sz="3200" spc="-254" dirty="0">
                <a:latin typeface="Trebuchet MS"/>
                <a:cs typeface="Trebuchet MS"/>
              </a:rPr>
              <a:t>alt </a:t>
            </a:r>
            <a:r>
              <a:rPr sz="3200" spc="-185" dirty="0">
                <a:latin typeface="Trebuchet MS"/>
                <a:cs typeface="Trebuchet MS"/>
              </a:rPr>
              <a:t>başlıkları </a:t>
            </a:r>
            <a:r>
              <a:rPr sz="3200" spc="-220" dirty="0">
                <a:latin typeface="Trebuchet MS"/>
                <a:cs typeface="Trebuchet MS"/>
              </a:rPr>
              <a:t>ile </a:t>
            </a:r>
            <a:r>
              <a:rPr sz="3200" spc="-204" dirty="0">
                <a:latin typeface="Trebuchet MS"/>
                <a:cs typeface="Trebuchet MS"/>
              </a:rPr>
              <a:t>iyi</a:t>
            </a:r>
            <a:r>
              <a:rPr sz="3200" spc="285" dirty="0">
                <a:latin typeface="Trebuchet MS"/>
                <a:cs typeface="Trebuchet MS"/>
              </a:rPr>
              <a:t> </a:t>
            </a:r>
            <a:r>
              <a:rPr sz="3200" spc="-190" dirty="0">
                <a:latin typeface="Trebuchet MS"/>
                <a:cs typeface="Trebuchet MS"/>
              </a:rPr>
              <a:t>ö</a:t>
            </a:r>
            <a:r>
              <a:rPr sz="3200" spc="-190" dirty="0">
                <a:latin typeface="Arial"/>
                <a:cs typeface="Arial"/>
              </a:rPr>
              <a:t>ğ</a:t>
            </a:r>
            <a:r>
              <a:rPr sz="3200" spc="-190" dirty="0">
                <a:latin typeface="Trebuchet MS"/>
                <a:cs typeface="Trebuchet MS"/>
              </a:rPr>
              <a:t>renilmelidir.</a:t>
            </a:r>
            <a:endParaRPr sz="3200">
              <a:latin typeface="Trebuchet MS"/>
              <a:cs typeface="Trebuchet MS"/>
            </a:endParaRPr>
          </a:p>
          <a:p>
            <a:pPr marL="295910" marR="199390" indent="-283845">
              <a:lnSpc>
                <a:spcPct val="100000"/>
              </a:lnSpc>
              <a:spcBef>
                <a:spcPts val="585"/>
              </a:spcBef>
              <a:buClr>
                <a:srgbClr val="3891A7"/>
              </a:buClr>
              <a:buSzPct val="79687"/>
              <a:buFont typeface="Arial"/>
              <a:buChar char=""/>
              <a:tabLst>
                <a:tab pos="296545" algn="l"/>
              </a:tabLst>
            </a:pPr>
            <a:r>
              <a:rPr sz="3200" spc="-85" dirty="0">
                <a:latin typeface="Trebuchet MS"/>
                <a:cs typeface="Trebuchet MS"/>
              </a:rPr>
              <a:t>Daha </a:t>
            </a:r>
            <a:r>
              <a:rPr sz="3200" spc="-90" dirty="0">
                <a:latin typeface="Trebuchet MS"/>
                <a:cs typeface="Trebuchet MS"/>
              </a:rPr>
              <a:t>sonra </a:t>
            </a:r>
            <a:r>
              <a:rPr sz="3200" spc="50" dirty="0">
                <a:latin typeface="Trebuchet MS"/>
                <a:cs typeface="Trebuchet MS"/>
              </a:rPr>
              <a:t>o </a:t>
            </a:r>
            <a:r>
              <a:rPr sz="3200" spc="-120" dirty="0">
                <a:latin typeface="Trebuchet MS"/>
                <a:cs typeface="Trebuchet MS"/>
              </a:rPr>
              <a:t>konu </a:t>
            </a:r>
            <a:r>
              <a:rPr sz="3200" spc="-225" dirty="0">
                <a:latin typeface="Trebuchet MS"/>
                <a:cs typeface="Trebuchet MS"/>
              </a:rPr>
              <a:t>ile </a:t>
            </a:r>
            <a:r>
              <a:rPr sz="3200" spc="-229" dirty="0">
                <a:latin typeface="Trebuchet MS"/>
                <a:cs typeface="Trebuchet MS"/>
              </a:rPr>
              <a:t>ilgili </a:t>
            </a:r>
            <a:r>
              <a:rPr sz="3200" spc="-35" dirty="0">
                <a:latin typeface="Trebuchet MS"/>
                <a:cs typeface="Trebuchet MS"/>
              </a:rPr>
              <a:t>soru </a:t>
            </a:r>
            <a:r>
              <a:rPr sz="3200" spc="-210" dirty="0">
                <a:latin typeface="Trebuchet MS"/>
                <a:cs typeface="Trebuchet MS"/>
              </a:rPr>
              <a:t>çözümü  </a:t>
            </a:r>
            <a:r>
              <a:rPr sz="3200" spc="-254" dirty="0">
                <a:latin typeface="Trebuchet MS"/>
                <a:cs typeface="Trebuchet MS"/>
              </a:rPr>
              <a:t>yapmalıdır.</a:t>
            </a:r>
            <a:endParaRPr sz="3200">
              <a:latin typeface="Trebuchet MS"/>
              <a:cs typeface="Trebuchet MS"/>
            </a:endParaRPr>
          </a:p>
          <a:p>
            <a:pPr marL="295910" marR="5080" indent="-283845">
              <a:lnSpc>
                <a:spcPct val="100000"/>
              </a:lnSpc>
              <a:spcBef>
                <a:spcPts val="605"/>
              </a:spcBef>
              <a:buClr>
                <a:srgbClr val="3891A7"/>
              </a:buClr>
              <a:buSzPct val="79687"/>
              <a:buFont typeface="Arial"/>
              <a:buChar char=""/>
              <a:tabLst>
                <a:tab pos="296545" algn="l"/>
              </a:tabLst>
            </a:pPr>
            <a:r>
              <a:rPr sz="3200" spc="-85" dirty="0">
                <a:latin typeface="Trebuchet MS"/>
                <a:cs typeface="Trebuchet MS"/>
              </a:rPr>
              <a:t>Tüm </a:t>
            </a:r>
            <a:r>
              <a:rPr sz="3200" spc="-140" dirty="0">
                <a:latin typeface="Trebuchet MS"/>
                <a:cs typeface="Trebuchet MS"/>
              </a:rPr>
              <a:t>konular </a:t>
            </a:r>
            <a:r>
              <a:rPr sz="3200" spc="-185" dirty="0">
                <a:latin typeface="Trebuchet MS"/>
                <a:cs typeface="Trebuchet MS"/>
              </a:rPr>
              <a:t>bittikten </a:t>
            </a:r>
            <a:r>
              <a:rPr sz="3200" spc="-90" dirty="0">
                <a:latin typeface="Trebuchet MS"/>
                <a:cs typeface="Trebuchet MS"/>
              </a:rPr>
              <a:t>sonra </a:t>
            </a:r>
            <a:r>
              <a:rPr sz="3200" spc="50" dirty="0">
                <a:latin typeface="Trebuchet MS"/>
                <a:cs typeface="Trebuchet MS"/>
              </a:rPr>
              <a:t>o </a:t>
            </a:r>
            <a:r>
              <a:rPr sz="3200" spc="-145" dirty="0">
                <a:latin typeface="Trebuchet MS"/>
                <a:cs typeface="Trebuchet MS"/>
              </a:rPr>
              <a:t>dersle </a:t>
            </a:r>
            <a:r>
              <a:rPr sz="3200" spc="-305" dirty="0">
                <a:latin typeface="Trebuchet MS"/>
                <a:cs typeface="Trebuchet MS"/>
              </a:rPr>
              <a:t>ilgili  </a:t>
            </a:r>
            <a:r>
              <a:rPr sz="3200" spc="-200" dirty="0">
                <a:latin typeface="Trebuchet MS"/>
                <a:cs typeface="Trebuchet MS"/>
              </a:rPr>
              <a:t>sınav </a:t>
            </a:r>
            <a:r>
              <a:rPr sz="3200" spc="-190" dirty="0">
                <a:latin typeface="Trebuchet MS"/>
                <a:cs typeface="Trebuchet MS"/>
              </a:rPr>
              <a:t>formatında </a:t>
            </a:r>
            <a:r>
              <a:rPr sz="3200" spc="-35" dirty="0">
                <a:latin typeface="Trebuchet MS"/>
                <a:cs typeface="Trebuchet MS"/>
              </a:rPr>
              <a:t>soru</a:t>
            </a:r>
            <a:r>
              <a:rPr sz="3200" spc="50" dirty="0">
                <a:latin typeface="Trebuchet MS"/>
                <a:cs typeface="Trebuchet MS"/>
              </a:rPr>
              <a:t> </a:t>
            </a:r>
            <a:r>
              <a:rPr sz="3200" spc="-215" dirty="0">
                <a:latin typeface="Trebuchet MS"/>
                <a:cs typeface="Trebuchet MS"/>
              </a:rPr>
              <a:t>çözebilir.</a:t>
            </a:r>
            <a:endParaRPr sz="3200">
              <a:latin typeface="Trebuchet MS"/>
              <a:cs typeface="Trebuchet MS"/>
            </a:endParaRPr>
          </a:p>
          <a:p>
            <a:pPr marL="295910" marR="1354455" indent="-283845">
              <a:lnSpc>
                <a:spcPct val="100000"/>
              </a:lnSpc>
              <a:spcBef>
                <a:spcPts val="600"/>
              </a:spcBef>
              <a:buClr>
                <a:srgbClr val="3891A7"/>
              </a:buClr>
              <a:buSzPct val="79687"/>
              <a:buFont typeface="Arial"/>
              <a:buChar char=""/>
              <a:tabLst>
                <a:tab pos="296545" algn="l"/>
              </a:tabLst>
            </a:pPr>
            <a:r>
              <a:rPr sz="3200" spc="-85" dirty="0">
                <a:latin typeface="Trebuchet MS"/>
                <a:cs typeface="Trebuchet MS"/>
              </a:rPr>
              <a:t>Tüm </a:t>
            </a:r>
            <a:r>
              <a:rPr sz="3200" spc="-120" dirty="0">
                <a:latin typeface="Trebuchet MS"/>
                <a:cs typeface="Trebuchet MS"/>
              </a:rPr>
              <a:t>dersler </a:t>
            </a:r>
            <a:r>
              <a:rPr sz="3200" spc="-185" dirty="0">
                <a:latin typeface="Trebuchet MS"/>
                <a:cs typeface="Trebuchet MS"/>
              </a:rPr>
              <a:t>bittikten </a:t>
            </a:r>
            <a:r>
              <a:rPr sz="3200" spc="-90" dirty="0">
                <a:latin typeface="Trebuchet MS"/>
                <a:cs typeface="Trebuchet MS"/>
              </a:rPr>
              <a:t>sonra </a:t>
            </a:r>
            <a:r>
              <a:rPr sz="3200" spc="-295" dirty="0">
                <a:latin typeface="Trebuchet MS"/>
                <a:cs typeface="Trebuchet MS"/>
              </a:rPr>
              <a:t>sınav  </a:t>
            </a:r>
            <a:r>
              <a:rPr sz="3200" spc="-190" dirty="0">
                <a:latin typeface="Trebuchet MS"/>
                <a:cs typeface="Trebuchet MS"/>
              </a:rPr>
              <a:t>formatında </a:t>
            </a:r>
            <a:r>
              <a:rPr sz="3200" spc="-35" dirty="0">
                <a:latin typeface="Trebuchet MS"/>
                <a:cs typeface="Trebuchet MS"/>
              </a:rPr>
              <a:t>soru</a:t>
            </a:r>
            <a:r>
              <a:rPr sz="3200" spc="-20" dirty="0">
                <a:latin typeface="Trebuchet MS"/>
                <a:cs typeface="Trebuchet MS"/>
              </a:rPr>
              <a:t> </a:t>
            </a:r>
            <a:r>
              <a:rPr sz="3200" spc="-215" dirty="0">
                <a:latin typeface="Trebuchet MS"/>
                <a:cs typeface="Trebuchet MS"/>
              </a:rPr>
              <a:t>çözebilir.</a:t>
            </a:r>
            <a:endParaRPr sz="32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676400" y="609600"/>
            <a:ext cx="2009775" cy="6807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300" spc="130" dirty="0"/>
              <a:t>TEKRAR</a:t>
            </a:r>
            <a:endParaRPr sz="4300" dirty="0"/>
          </a:p>
        </p:txBody>
      </p:sp>
      <p:sp>
        <p:nvSpPr>
          <p:cNvPr id="4" name="object 4"/>
          <p:cNvSpPr/>
          <p:nvPr/>
        </p:nvSpPr>
        <p:spPr>
          <a:xfrm>
            <a:off x="2195702" y="1476336"/>
            <a:ext cx="4739894" cy="47609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596897" y="685800"/>
            <a:ext cx="5416550" cy="6807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300" spc="150" dirty="0"/>
              <a:t>TEKRARLARIN</a:t>
            </a:r>
            <a:r>
              <a:rPr sz="4300" spc="-175" dirty="0"/>
              <a:t> </a:t>
            </a:r>
            <a:r>
              <a:rPr sz="4300" spc="-150" dirty="0" smtClean="0"/>
              <a:t>ÖNEM</a:t>
            </a:r>
            <a:r>
              <a:rPr lang="tr-TR" sz="4300" spc="-150" dirty="0">
                <a:latin typeface="Arial"/>
                <a:cs typeface="Arial"/>
              </a:rPr>
              <a:t>İ</a:t>
            </a:r>
            <a:endParaRPr sz="43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596897" y="1465910"/>
            <a:ext cx="7258684" cy="3744595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295910" marR="143510" indent="-283845">
              <a:lnSpc>
                <a:spcPct val="99800"/>
              </a:lnSpc>
              <a:spcBef>
                <a:spcPts val="115"/>
              </a:spcBef>
              <a:buClr>
                <a:srgbClr val="3891A7"/>
              </a:buClr>
              <a:buSzPct val="79687"/>
              <a:buFont typeface="Arial"/>
              <a:buChar char=""/>
              <a:tabLst>
                <a:tab pos="296545" algn="l"/>
              </a:tabLst>
            </a:pPr>
            <a:r>
              <a:rPr sz="3200" spc="-114" dirty="0">
                <a:latin typeface="Trebuchet MS"/>
                <a:cs typeface="Trebuchet MS"/>
              </a:rPr>
              <a:t>Ö</a:t>
            </a:r>
            <a:r>
              <a:rPr sz="3200" spc="-114" dirty="0">
                <a:latin typeface="Arial"/>
                <a:cs typeface="Arial"/>
              </a:rPr>
              <a:t>ğ</a:t>
            </a:r>
            <a:r>
              <a:rPr sz="3200" spc="-114" dirty="0">
                <a:latin typeface="Trebuchet MS"/>
                <a:cs typeface="Trebuchet MS"/>
              </a:rPr>
              <a:t>rendiklerimizi </a:t>
            </a:r>
            <a:r>
              <a:rPr sz="3200" spc="-180" dirty="0">
                <a:latin typeface="Trebuchet MS"/>
                <a:cs typeface="Trebuchet MS"/>
              </a:rPr>
              <a:t>çabuk </a:t>
            </a:r>
            <a:r>
              <a:rPr sz="3200" spc="-204" dirty="0">
                <a:latin typeface="Trebuchet MS"/>
                <a:cs typeface="Trebuchet MS"/>
              </a:rPr>
              <a:t>unutabiliyoruz.Bu  </a:t>
            </a:r>
            <a:r>
              <a:rPr sz="3200" spc="-190" dirty="0">
                <a:latin typeface="Trebuchet MS"/>
                <a:cs typeface="Trebuchet MS"/>
              </a:rPr>
              <a:t>nedenle </a:t>
            </a:r>
            <a:r>
              <a:rPr sz="3200" spc="-140" dirty="0">
                <a:latin typeface="Trebuchet MS"/>
                <a:cs typeface="Trebuchet MS"/>
              </a:rPr>
              <a:t>ö</a:t>
            </a:r>
            <a:r>
              <a:rPr sz="3200" spc="-140" dirty="0">
                <a:latin typeface="Arial"/>
                <a:cs typeface="Arial"/>
              </a:rPr>
              <a:t>ğ</a:t>
            </a:r>
            <a:r>
              <a:rPr sz="3200" spc="-140" dirty="0">
                <a:latin typeface="Trebuchet MS"/>
                <a:cs typeface="Trebuchet MS"/>
              </a:rPr>
              <a:t>rendiklerimizi </a:t>
            </a:r>
            <a:r>
              <a:rPr sz="3200" spc="-220" dirty="0">
                <a:latin typeface="Trebuchet MS"/>
                <a:cs typeface="Trebuchet MS"/>
              </a:rPr>
              <a:t>mutlaka </a:t>
            </a:r>
            <a:r>
              <a:rPr sz="3200" spc="-130" dirty="0">
                <a:latin typeface="Trebuchet MS"/>
                <a:cs typeface="Trebuchet MS"/>
              </a:rPr>
              <a:t>tekrar  </a:t>
            </a:r>
            <a:r>
              <a:rPr sz="3200" spc="-229" dirty="0">
                <a:latin typeface="Trebuchet MS"/>
                <a:cs typeface="Trebuchet MS"/>
              </a:rPr>
              <a:t>etmeliyiz.</a:t>
            </a:r>
            <a:endParaRPr sz="3200" dirty="0">
              <a:latin typeface="Trebuchet MS"/>
              <a:cs typeface="Trebuchet MS"/>
            </a:endParaRPr>
          </a:p>
          <a:p>
            <a:pPr marL="295910" indent="-283845">
              <a:lnSpc>
                <a:spcPct val="100000"/>
              </a:lnSpc>
              <a:spcBef>
                <a:spcPts val="600"/>
              </a:spcBef>
              <a:buClr>
                <a:srgbClr val="3891A7"/>
              </a:buClr>
              <a:buSzPct val="79687"/>
              <a:buFont typeface="Arial"/>
              <a:buChar char=""/>
              <a:tabLst>
                <a:tab pos="296545" algn="l"/>
              </a:tabLst>
            </a:pPr>
            <a:r>
              <a:rPr sz="3200" spc="-245" dirty="0">
                <a:latin typeface="Trebuchet MS"/>
                <a:cs typeface="Trebuchet MS"/>
              </a:rPr>
              <a:t>Peki, </a:t>
            </a:r>
            <a:r>
              <a:rPr sz="3200" spc="-195" dirty="0">
                <a:latin typeface="Trebuchet MS"/>
                <a:cs typeface="Trebuchet MS"/>
              </a:rPr>
              <a:t>nasıl</a:t>
            </a:r>
            <a:r>
              <a:rPr sz="3200" spc="-260" dirty="0">
                <a:latin typeface="Trebuchet MS"/>
                <a:cs typeface="Trebuchet MS"/>
              </a:rPr>
              <a:t> </a:t>
            </a:r>
            <a:r>
              <a:rPr sz="3200" spc="-204" dirty="0">
                <a:latin typeface="Trebuchet MS"/>
                <a:cs typeface="Trebuchet MS"/>
              </a:rPr>
              <a:t>çalışmalıyız?</a:t>
            </a:r>
            <a:endParaRPr sz="3200" dirty="0">
              <a:latin typeface="Trebuchet MS"/>
              <a:cs typeface="Trebuchet MS"/>
            </a:endParaRPr>
          </a:p>
          <a:p>
            <a:pPr marL="1963420">
              <a:lnSpc>
                <a:spcPct val="100000"/>
              </a:lnSpc>
              <a:spcBef>
                <a:spcPts val="600"/>
              </a:spcBef>
            </a:pPr>
            <a:r>
              <a:rPr sz="2550" spc="-665" dirty="0">
                <a:solidFill>
                  <a:srgbClr val="3891A7"/>
                </a:solidFill>
                <a:latin typeface="Arial"/>
                <a:cs typeface="Arial"/>
              </a:rPr>
              <a:t> </a:t>
            </a:r>
            <a:r>
              <a:rPr sz="3200" spc="-80" dirty="0">
                <a:solidFill>
                  <a:srgbClr val="FDB809"/>
                </a:solidFill>
                <a:latin typeface="Trebuchet MS"/>
                <a:cs typeface="Trebuchet MS"/>
              </a:rPr>
              <a:t>40 </a:t>
            </a:r>
            <a:r>
              <a:rPr sz="3200" spc="-95" dirty="0">
                <a:solidFill>
                  <a:srgbClr val="FDB809"/>
                </a:solidFill>
                <a:latin typeface="Trebuchet MS"/>
                <a:cs typeface="Trebuchet MS"/>
              </a:rPr>
              <a:t>Dakika</a:t>
            </a:r>
            <a:r>
              <a:rPr sz="3200" spc="-135" dirty="0">
                <a:solidFill>
                  <a:srgbClr val="FDB809"/>
                </a:solidFill>
                <a:latin typeface="Trebuchet MS"/>
                <a:cs typeface="Trebuchet MS"/>
              </a:rPr>
              <a:t> </a:t>
            </a:r>
            <a:r>
              <a:rPr sz="3200" spc="-140" dirty="0">
                <a:solidFill>
                  <a:srgbClr val="FDB809"/>
                </a:solidFill>
                <a:latin typeface="Trebuchet MS"/>
                <a:cs typeface="Trebuchet MS"/>
              </a:rPr>
              <a:t>Çalışma</a:t>
            </a:r>
            <a:endParaRPr sz="3200" dirty="0">
              <a:latin typeface="Trebuchet MS"/>
              <a:cs typeface="Trebuchet MS"/>
            </a:endParaRPr>
          </a:p>
          <a:p>
            <a:pPr marL="4181475">
              <a:lnSpc>
                <a:spcPct val="100000"/>
              </a:lnSpc>
              <a:spcBef>
                <a:spcPts val="605"/>
              </a:spcBef>
            </a:pPr>
            <a:r>
              <a:rPr sz="2550" spc="-660" dirty="0">
                <a:solidFill>
                  <a:srgbClr val="3891A7"/>
                </a:solidFill>
                <a:latin typeface="Arial"/>
                <a:cs typeface="Arial"/>
              </a:rPr>
              <a:t> </a:t>
            </a:r>
            <a:r>
              <a:rPr sz="3200" spc="-75" dirty="0">
                <a:solidFill>
                  <a:srgbClr val="00AF50"/>
                </a:solidFill>
                <a:latin typeface="Trebuchet MS"/>
                <a:cs typeface="Trebuchet MS"/>
              </a:rPr>
              <a:t>10 </a:t>
            </a:r>
            <a:r>
              <a:rPr sz="3200" spc="-95" dirty="0">
                <a:solidFill>
                  <a:srgbClr val="00AF50"/>
                </a:solidFill>
                <a:latin typeface="Trebuchet MS"/>
                <a:cs typeface="Trebuchet MS"/>
              </a:rPr>
              <a:t>Dakika</a:t>
            </a:r>
            <a:r>
              <a:rPr sz="3200" spc="-550" dirty="0">
                <a:solidFill>
                  <a:srgbClr val="00AF50"/>
                </a:solidFill>
                <a:latin typeface="Trebuchet MS"/>
                <a:cs typeface="Trebuchet MS"/>
              </a:rPr>
              <a:t> </a:t>
            </a:r>
            <a:r>
              <a:rPr sz="3200" spc="-229" dirty="0">
                <a:solidFill>
                  <a:srgbClr val="00AF50"/>
                </a:solidFill>
                <a:latin typeface="Trebuchet MS"/>
                <a:cs typeface="Trebuchet MS"/>
              </a:rPr>
              <a:t>Tekrar</a:t>
            </a:r>
            <a:endParaRPr sz="3200" dirty="0">
              <a:latin typeface="Trebuchet MS"/>
              <a:cs typeface="Trebuchet MS"/>
            </a:endParaRPr>
          </a:p>
          <a:p>
            <a:pPr marL="2323465">
              <a:lnSpc>
                <a:spcPct val="100000"/>
              </a:lnSpc>
              <a:spcBef>
                <a:spcPts val="600"/>
              </a:spcBef>
            </a:pPr>
            <a:r>
              <a:rPr sz="2550" spc="-665" dirty="0">
                <a:solidFill>
                  <a:srgbClr val="3891A7"/>
                </a:solidFill>
                <a:latin typeface="Arial"/>
                <a:cs typeface="Arial"/>
              </a:rPr>
              <a:t> </a:t>
            </a:r>
            <a:r>
              <a:rPr sz="3200" spc="-80" dirty="0">
                <a:solidFill>
                  <a:srgbClr val="6F2F9F"/>
                </a:solidFill>
                <a:latin typeface="Trebuchet MS"/>
                <a:cs typeface="Trebuchet MS"/>
              </a:rPr>
              <a:t>10 </a:t>
            </a:r>
            <a:r>
              <a:rPr sz="3200" spc="-95" dirty="0">
                <a:solidFill>
                  <a:srgbClr val="6F2F9F"/>
                </a:solidFill>
                <a:latin typeface="Trebuchet MS"/>
                <a:cs typeface="Trebuchet MS"/>
              </a:rPr>
              <a:t>Dakika</a:t>
            </a:r>
            <a:r>
              <a:rPr sz="3200" spc="-445" dirty="0">
                <a:solidFill>
                  <a:srgbClr val="6F2F9F"/>
                </a:solidFill>
                <a:latin typeface="Trebuchet MS"/>
                <a:cs typeface="Trebuchet MS"/>
              </a:rPr>
              <a:t> </a:t>
            </a:r>
            <a:r>
              <a:rPr sz="3200" spc="-15" dirty="0">
                <a:solidFill>
                  <a:srgbClr val="6F2F9F"/>
                </a:solidFill>
                <a:latin typeface="Trebuchet MS"/>
                <a:cs typeface="Trebuchet MS"/>
              </a:rPr>
              <a:t>Ara</a:t>
            </a:r>
            <a:endParaRPr sz="320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23884" y="0"/>
            <a:ext cx="9141040" cy="6858000"/>
            <a:chOff x="3010" y="0"/>
            <a:chExt cx="9141040" cy="6858000"/>
          </a:xfrm>
        </p:grpSpPr>
        <p:sp>
          <p:nvSpPr>
            <p:cNvPr id="3" name="object 3"/>
            <p:cNvSpPr/>
            <p:nvPr/>
          </p:nvSpPr>
          <p:spPr>
            <a:xfrm>
              <a:off x="3010" y="3556"/>
              <a:ext cx="820419" cy="819785"/>
            </a:xfrm>
            <a:custGeom>
              <a:avLst/>
              <a:gdLst/>
              <a:ahLst/>
              <a:cxnLst/>
              <a:rect l="l" t="t" r="r" b="b"/>
              <a:pathLst>
                <a:path w="820419" h="819785">
                  <a:moveTo>
                    <a:pt x="819949" y="0"/>
                  </a:moveTo>
                  <a:lnTo>
                    <a:pt x="506" y="0"/>
                  </a:lnTo>
                  <a:lnTo>
                    <a:pt x="0" y="819404"/>
                  </a:lnTo>
                  <a:lnTo>
                    <a:pt x="505" y="819404"/>
                  </a:lnTo>
                  <a:lnTo>
                    <a:pt x="48654" y="818012"/>
                  </a:lnTo>
                  <a:lnTo>
                    <a:pt x="96070" y="813890"/>
                  </a:lnTo>
                  <a:lnTo>
                    <a:pt x="142676" y="807114"/>
                  </a:lnTo>
                  <a:lnTo>
                    <a:pt x="188396" y="797760"/>
                  </a:lnTo>
                  <a:lnTo>
                    <a:pt x="233153" y="785906"/>
                  </a:lnTo>
                  <a:lnTo>
                    <a:pt x="276870" y="771629"/>
                  </a:lnTo>
                  <a:lnTo>
                    <a:pt x="319470" y="755005"/>
                  </a:lnTo>
                  <a:lnTo>
                    <a:pt x="360876" y="736111"/>
                  </a:lnTo>
                  <a:lnTo>
                    <a:pt x="401012" y="715024"/>
                  </a:lnTo>
                  <a:lnTo>
                    <a:pt x="439800" y="691821"/>
                  </a:lnTo>
                  <a:lnTo>
                    <a:pt x="477163" y="666580"/>
                  </a:lnTo>
                  <a:lnTo>
                    <a:pt x="513026" y="639376"/>
                  </a:lnTo>
                  <a:lnTo>
                    <a:pt x="547310" y="610287"/>
                  </a:lnTo>
                  <a:lnTo>
                    <a:pt x="579940" y="579389"/>
                  </a:lnTo>
                  <a:lnTo>
                    <a:pt x="610838" y="546760"/>
                  </a:lnTo>
                  <a:lnTo>
                    <a:pt x="639927" y="512477"/>
                  </a:lnTo>
                  <a:lnTo>
                    <a:pt x="667130" y="476615"/>
                  </a:lnTo>
                  <a:lnTo>
                    <a:pt x="692372" y="439253"/>
                  </a:lnTo>
                  <a:lnTo>
                    <a:pt x="715574" y="400467"/>
                  </a:lnTo>
                  <a:lnTo>
                    <a:pt x="736660" y="360334"/>
                  </a:lnTo>
                  <a:lnTo>
                    <a:pt x="755553" y="318930"/>
                  </a:lnTo>
                  <a:lnTo>
                    <a:pt x="772177" y="276333"/>
                  </a:lnTo>
                  <a:lnTo>
                    <a:pt x="786454" y="232620"/>
                  </a:lnTo>
                  <a:lnTo>
                    <a:pt x="798307" y="187868"/>
                  </a:lnTo>
                  <a:lnTo>
                    <a:pt x="807660" y="142152"/>
                  </a:lnTo>
                  <a:lnTo>
                    <a:pt x="814436" y="95551"/>
                  </a:lnTo>
                  <a:lnTo>
                    <a:pt x="818558" y="48141"/>
                  </a:lnTo>
                  <a:lnTo>
                    <a:pt x="819949" y="0"/>
                  </a:lnTo>
                  <a:close/>
                </a:path>
              </a:pathLst>
            </a:custGeom>
            <a:solidFill>
              <a:srgbClr val="FDF9F4">
                <a:alpha val="3294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010" y="3556"/>
              <a:ext cx="820419" cy="819785"/>
            </a:xfrm>
            <a:custGeom>
              <a:avLst/>
              <a:gdLst/>
              <a:ahLst/>
              <a:cxnLst/>
              <a:rect l="l" t="t" r="r" b="b"/>
              <a:pathLst>
                <a:path w="820419" h="819785">
                  <a:moveTo>
                    <a:pt x="819949" y="0"/>
                  </a:moveTo>
                  <a:lnTo>
                    <a:pt x="818558" y="48141"/>
                  </a:lnTo>
                  <a:lnTo>
                    <a:pt x="814436" y="95551"/>
                  </a:lnTo>
                  <a:lnTo>
                    <a:pt x="807660" y="142152"/>
                  </a:lnTo>
                  <a:lnTo>
                    <a:pt x="798307" y="187868"/>
                  </a:lnTo>
                  <a:lnTo>
                    <a:pt x="786454" y="232620"/>
                  </a:lnTo>
                  <a:lnTo>
                    <a:pt x="772177" y="276333"/>
                  </a:lnTo>
                  <a:lnTo>
                    <a:pt x="755553" y="318930"/>
                  </a:lnTo>
                  <a:lnTo>
                    <a:pt x="736660" y="360334"/>
                  </a:lnTo>
                  <a:lnTo>
                    <a:pt x="715574" y="400467"/>
                  </a:lnTo>
                  <a:lnTo>
                    <a:pt x="692372" y="439253"/>
                  </a:lnTo>
                  <a:lnTo>
                    <a:pt x="667130" y="476615"/>
                  </a:lnTo>
                  <a:lnTo>
                    <a:pt x="639927" y="512477"/>
                  </a:lnTo>
                  <a:lnTo>
                    <a:pt x="610838" y="546760"/>
                  </a:lnTo>
                  <a:lnTo>
                    <a:pt x="579940" y="579389"/>
                  </a:lnTo>
                  <a:lnTo>
                    <a:pt x="547310" y="610287"/>
                  </a:lnTo>
                  <a:lnTo>
                    <a:pt x="513026" y="639376"/>
                  </a:lnTo>
                  <a:lnTo>
                    <a:pt x="477163" y="666580"/>
                  </a:lnTo>
                  <a:lnTo>
                    <a:pt x="439800" y="691821"/>
                  </a:lnTo>
                  <a:lnTo>
                    <a:pt x="401012" y="715024"/>
                  </a:lnTo>
                  <a:lnTo>
                    <a:pt x="360876" y="736111"/>
                  </a:lnTo>
                  <a:lnTo>
                    <a:pt x="319470" y="755005"/>
                  </a:lnTo>
                  <a:lnTo>
                    <a:pt x="276870" y="771629"/>
                  </a:lnTo>
                  <a:lnTo>
                    <a:pt x="233153" y="785906"/>
                  </a:lnTo>
                  <a:lnTo>
                    <a:pt x="188396" y="797760"/>
                  </a:lnTo>
                  <a:lnTo>
                    <a:pt x="142676" y="807114"/>
                  </a:lnTo>
                  <a:lnTo>
                    <a:pt x="96070" y="813890"/>
                  </a:lnTo>
                  <a:lnTo>
                    <a:pt x="48654" y="818012"/>
                  </a:lnTo>
                  <a:lnTo>
                    <a:pt x="505" y="819404"/>
                  </a:lnTo>
                  <a:lnTo>
                    <a:pt x="337" y="819404"/>
                  </a:lnTo>
                  <a:lnTo>
                    <a:pt x="168" y="819404"/>
                  </a:lnTo>
                  <a:lnTo>
                    <a:pt x="0" y="819404"/>
                  </a:lnTo>
                  <a:lnTo>
                    <a:pt x="506" y="0"/>
                  </a:lnTo>
                  <a:lnTo>
                    <a:pt x="819949" y="0"/>
                  </a:lnTo>
                  <a:close/>
                </a:path>
              </a:pathLst>
            </a:custGeom>
            <a:ln w="12699">
              <a:solidFill>
                <a:srgbClr val="D2C3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28016" y="6095"/>
              <a:ext cx="1784604" cy="178307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68821" y="21081"/>
              <a:ext cx="1702435" cy="1702435"/>
            </a:xfrm>
            <a:custGeom>
              <a:avLst/>
              <a:gdLst/>
              <a:ahLst/>
              <a:cxnLst/>
              <a:rect l="l" t="t" r="r" b="b"/>
              <a:pathLst>
                <a:path w="1702435" h="1702435">
                  <a:moveTo>
                    <a:pt x="0" y="851154"/>
                  </a:moveTo>
                  <a:lnTo>
                    <a:pt x="1347" y="802859"/>
                  </a:lnTo>
                  <a:lnTo>
                    <a:pt x="5341" y="755271"/>
                  </a:lnTo>
                  <a:lnTo>
                    <a:pt x="11909" y="708461"/>
                  </a:lnTo>
                  <a:lnTo>
                    <a:pt x="20981" y="662500"/>
                  </a:lnTo>
                  <a:lnTo>
                    <a:pt x="32484" y="617462"/>
                  </a:lnTo>
                  <a:lnTo>
                    <a:pt x="46346" y="573417"/>
                  </a:lnTo>
                  <a:lnTo>
                    <a:pt x="62495" y="530438"/>
                  </a:lnTo>
                  <a:lnTo>
                    <a:pt x="80860" y="488596"/>
                  </a:lnTo>
                  <a:lnTo>
                    <a:pt x="101369" y="447964"/>
                  </a:lnTo>
                  <a:lnTo>
                    <a:pt x="123949" y="408613"/>
                  </a:lnTo>
                  <a:lnTo>
                    <a:pt x="148530" y="370615"/>
                  </a:lnTo>
                  <a:lnTo>
                    <a:pt x="175039" y="334042"/>
                  </a:lnTo>
                  <a:lnTo>
                    <a:pt x="203404" y="298966"/>
                  </a:lnTo>
                  <a:lnTo>
                    <a:pt x="233553" y="265459"/>
                  </a:lnTo>
                  <a:lnTo>
                    <a:pt x="265416" y="233593"/>
                  </a:lnTo>
                  <a:lnTo>
                    <a:pt x="298919" y="203439"/>
                  </a:lnTo>
                  <a:lnTo>
                    <a:pt x="333991" y="175070"/>
                  </a:lnTo>
                  <a:lnTo>
                    <a:pt x="370561" y="148557"/>
                  </a:lnTo>
                  <a:lnTo>
                    <a:pt x="408556" y="123973"/>
                  </a:lnTo>
                  <a:lnTo>
                    <a:pt x="447904" y="101388"/>
                  </a:lnTo>
                  <a:lnTo>
                    <a:pt x="488534" y="80876"/>
                  </a:lnTo>
                  <a:lnTo>
                    <a:pt x="530373" y="62508"/>
                  </a:lnTo>
                  <a:lnTo>
                    <a:pt x="573351" y="46355"/>
                  </a:lnTo>
                  <a:lnTo>
                    <a:pt x="617394" y="32490"/>
                  </a:lnTo>
                  <a:lnTo>
                    <a:pt x="662432" y="20985"/>
                  </a:lnTo>
                  <a:lnTo>
                    <a:pt x="708393" y="11912"/>
                  </a:lnTo>
                  <a:lnTo>
                    <a:pt x="755204" y="5342"/>
                  </a:lnTo>
                  <a:lnTo>
                    <a:pt x="802793" y="1347"/>
                  </a:lnTo>
                  <a:lnTo>
                    <a:pt x="851090" y="0"/>
                  </a:lnTo>
                  <a:lnTo>
                    <a:pt x="899386" y="1347"/>
                  </a:lnTo>
                  <a:lnTo>
                    <a:pt x="946976" y="5342"/>
                  </a:lnTo>
                  <a:lnTo>
                    <a:pt x="993786" y="11912"/>
                  </a:lnTo>
                  <a:lnTo>
                    <a:pt x="1039746" y="20985"/>
                  </a:lnTo>
                  <a:lnTo>
                    <a:pt x="1084783" y="32490"/>
                  </a:lnTo>
                  <a:lnTo>
                    <a:pt x="1128825" y="46355"/>
                  </a:lnTo>
                  <a:lnTo>
                    <a:pt x="1171801" y="62508"/>
                  </a:lnTo>
                  <a:lnTo>
                    <a:pt x="1213639" y="80876"/>
                  </a:lnTo>
                  <a:lnTo>
                    <a:pt x="1254268" y="101388"/>
                  </a:lnTo>
                  <a:lnTo>
                    <a:pt x="1293614" y="123973"/>
                  </a:lnTo>
                  <a:lnTo>
                    <a:pt x="1331607" y="148557"/>
                  </a:lnTo>
                  <a:lnTo>
                    <a:pt x="1368174" y="175070"/>
                  </a:lnTo>
                  <a:lnTo>
                    <a:pt x="1403245" y="203439"/>
                  </a:lnTo>
                  <a:lnTo>
                    <a:pt x="1436746" y="233593"/>
                  </a:lnTo>
                  <a:lnTo>
                    <a:pt x="1468606" y="265459"/>
                  </a:lnTo>
                  <a:lnTo>
                    <a:pt x="1498754" y="298966"/>
                  </a:lnTo>
                  <a:lnTo>
                    <a:pt x="1527117" y="334042"/>
                  </a:lnTo>
                  <a:lnTo>
                    <a:pt x="1553624" y="370615"/>
                  </a:lnTo>
                  <a:lnTo>
                    <a:pt x="1578203" y="408613"/>
                  </a:lnTo>
                  <a:lnTo>
                    <a:pt x="1600782" y="447964"/>
                  </a:lnTo>
                  <a:lnTo>
                    <a:pt x="1621289" y="488596"/>
                  </a:lnTo>
                  <a:lnTo>
                    <a:pt x="1639653" y="530438"/>
                  </a:lnTo>
                  <a:lnTo>
                    <a:pt x="1655801" y="573417"/>
                  </a:lnTo>
                  <a:lnTo>
                    <a:pt x="1669661" y="617462"/>
                  </a:lnTo>
                  <a:lnTo>
                    <a:pt x="1681163" y="662500"/>
                  </a:lnTo>
                  <a:lnTo>
                    <a:pt x="1690234" y="708461"/>
                  </a:lnTo>
                  <a:lnTo>
                    <a:pt x="1696802" y="755271"/>
                  </a:lnTo>
                  <a:lnTo>
                    <a:pt x="1700795" y="802859"/>
                  </a:lnTo>
                  <a:lnTo>
                    <a:pt x="1702142" y="851154"/>
                  </a:lnTo>
                  <a:lnTo>
                    <a:pt x="1700795" y="899447"/>
                  </a:lnTo>
                  <a:lnTo>
                    <a:pt x="1696802" y="947034"/>
                  </a:lnTo>
                  <a:lnTo>
                    <a:pt x="1690234" y="993843"/>
                  </a:lnTo>
                  <a:lnTo>
                    <a:pt x="1681163" y="1039800"/>
                  </a:lnTo>
                  <a:lnTo>
                    <a:pt x="1669661" y="1084835"/>
                  </a:lnTo>
                  <a:lnTo>
                    <a:pt x="1655801" y="1128876"/>
                  </a:lnTo>
                  <a:lnTo>
                    <a:pt x="1639653" y="1171850"/>
                  </a:lnTo>
                  <a:lnTo>
                    <a:pt x="1621289" y="1213687"/>
                  </a:lnTo>
                  <a:lnTo>
                    <a:pt x="1600782" y="1254314"/>
                  </a:lnTo>
                  <a:lnTo>
                    <a:pt x="1578203" y="1293659"/>
                  </a:lnTo>
                  <a:lnTo>
                    <a:pt x="1553624" y="1331651"/>
                  </a:lnTo>
                  <a:lnTo>
                    <a:pt x="1527117" y="1368218"/>
                  </a:lnTo>
                  <a:lnTo>
                    <a:pt x="1498754" y="1403287"/>
                  </a:lnTo>
                  <a:lnTo>
                    <a:pt x="1468606" y="1436788"/>
                  </a:lnTo>
                  <a:lnTo>
                    <a:pt x="1436746" y="1468647"/>
                  </a:lnTo>
                  <a:lnTo>
                    <a:pt x="1403245" y="1498795"/>
                  </a:lnTo>
                  <a:lnTo>
                    <a:pt x="1368174" y="1527157"/>
                  </a:lnTo>
                  <a:lnTo>
                    <a:pt x="1331607" y="1553664"/>
                  </a:lnTo>
                  <a:lnTo>
                    <a:pt x="1293614" y="1578242"/>
                  </a:lnTo>
                  <a:lnTo>
                    <a:pt x="1254268" y="1600821"/>
                  </a:lnTo>
                  <a:lnTo>
                    <a:pt x="1213639" y="1621328"/>
                  </a:lnTo>
                  <a:lnTo>
                    <a:pt x="1171801" y="1639691"/>
                  </a:lnTo>
                  <a:lnTo>
                    <a:pt x="1128825" y="1655839"/>
                  </a:lnTo>
                  <a:lnTo>
                    <a:pt x="1084783" y="1669700"/>
                  </a:lnTo>
                  <a:lnTo>
                    <a:pt x="1039746" y="1681201"/>
                  </a:lnTo>
                  <a:lnTo>
                    <a:pt x="993786" y="1690272"/>
                  </a:lnTo>
                  <a:lnTo>
                    <a:pt x="946976" y="1696840"/>
                  </a:lnTo>
                  <a:lnTo>
                    <a:pt x="899386" y="1700833"/>
                  </a:lnTo>
                  <a:lnTo>
                    <a:pt x="851090" y="1702181"/>
                  </a:lnTo>
                  <a:lnTo>
                    <a:pt x="802793" y="1700833"/>
                  </a:lnTo>
                  <a:lnTo>
                    <a:pt x="755204" y="1696840"/>
                  </a:lnTo>
                  <a:lnTo>
                    <a:pt x="708393" y="1690272"/>
                  </a:lnTo>
                  <a:lnTo>
                    <a:pt x="662432" y="1681201"/>
                  </a:lnTo>
                  <a:lnTo>
                    <a:pt x="617394" y="1669700"/>
                  </a:lnTo>
                  <a:lnTo>
                    <a:pt x="573351" y="1655839"/>
                  </a:lnTo>
                  <a:lnTo>
                    <a:pt x="530373" y="1639691"/>
                  </a:lnTo>
                  <a:lnTo>
                    <a:pt x="488534" y="1621328"/>
                  </a:lnTo>
                  <a:lnTo>
                    <a:pt x="447904" y="1600821"/>
                  </a:lnTo>
                  <a:lnTo>
                    <a:pt x="408556" y="1578242"/>
                  </a:lnTo>
                  <a:lnTo>
                    <a:pt x="370561" y="1553664"/>
                  </a:lnTo>
                  <a:lnTo>
                    <a:pt x="333991" y="1527157"/>
                  </a:lnTo>
                  <a:lnTo>
                    <a:pt x="298919" y="1498795"/>
                  </a:lnTo>
                  <a:lnTo>
                    <a:pt x="265416" y="1468647"/>
                  </a:lnTo>
                  <a:lnTo>
                    <a:pt x="233553" y="1436788"/>
                  </a:lnTo>
                  <a:lnTo>
                    <a:pt x="203404" y="1403287"/>
                  </a:lnTo>
                  <a:lnTo>
                    <a:pt x="175039" y="1368218"/>
                  </a:lnTo>
                  <a:lnTo>
                    <a:pt x="148530" y="1331651"/>
                  </a:lnTo>
                  <a:lnTo>
                    <a:pt x="123949" y="1293659"/>
                  </a:lnTo>
                  <a:lnTo>
                    <a:pt x="101369" y="1254314"/>
                  </a:lnTo>
                  <a:lnTo>
                    <a:pt x="80860" y="1213687"/>
                  </a:lnTo>
                  <a:lnTo>
                    <a:pt x="62495" y="1171850"/>
                  </a:lnTo>
                  <a:lnTo>
                    <a:pt x="46346" y="1128876"/>
                  </a:lnTo>
                  <a:lnTo>
                    <a:pt x="32484" y="1084835"/>
                  </a:lnTo>
                  <a:lnTo>
                    <a:pt x="20981" y="1039800"/>
                  </a:lnTo>
                  <a:lnTo>
                    <a:pt x="11909" y="993843"/>
                  </a:lnTo>
                  <a:lnTo>
                    <a:pt x="5341" y="947034"/>
                  </a:lnTo>
                  <a:lnTo>
                    <a:pt x="1347" y="899447"/>
                  </a:lnTo>
                  <a:lnTo>
                    <a:pt x="0" y="851154"/>
                  </a:lnTo>
                  <a:close/>
                </a:path>
              </a:pathLst>
            </a:custGeom>
            <a:ln w="27305">
              <a:solidFill>
                <a:srgbClr val="FFF6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69164" y="1043939"/>
              <a:ext cx="1159764" cy="115366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87318" y="1050633"/>
              <a:ext cx="1116813" cy="111153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87318" y="1050633"/>
              <a:ext cx="1116965" cy="1111885"/>
            </a:xfrm>
            <a:custGeom>
              <a:avLst/>
              <a:gdLst/>
              <a:ahLst/>
              <a:cxnLst/>
              <a:rect l="l" t="t" r="r" b="b"/>
              <a:pathLst>
                <a:path w="1116965" h="1111885">
                  <a:moveTo>
                    <a:pt x="118497" y="204634"/>
                  </a:moveTo>
                  <a:lnTo>
                    <a:pt x="149786" y="168741"/>
                  </a:lnTo>
                  <a:lnTo>
                    <a:pt x="183516" y="136234"/>
                  </a:lnTo>
                  <a:lnTo>
                    <a:pt x="219451" y="107137"/>
                  </a:lnTo>
                  <a:lnTo>
                    <a:pt x="257356" y="81474"/>
                  </a:lnTo>
                  <a:lnTo>
                    <a:pt x="296996" y="59270"/>
                  </a:lnTo>
                  <a:lnTo>
                    <a:pt x="338136" y="40547"/>
                  </a:lnTo>
                  <a:lnTo>
                    <a:pt x="380539" y="25331"/>
                  </a:lnTo>
                  <a:lnTo>
                    <a:pt x="423971" y="13644"/>
                  </a:lnTo>
                  <a:lnTo>
                    <a:pt x="468197" y="5510"/>
                  </a:lnTo>
                  <a:lnTo>
                    <a:pt x="512980" y="954"/>
                  </a:lnTo>
                  <a:lnTo>
                    <a:pt x="558087" y="0"/>
                  </a:lnTo>
                  <a:lnTo>
                    <a:pt x="603281" y="2670"/>
                  </a:lnTo>
                  <a:lnTo>
                    <a:pt x="648328" y="8990"/>
                  </a:lnTo>
                  <a:lnTo>
                    <a:pt x="692991" y="18983"/>
                  </a:lnTo>
                  <a:lnTo>
                    <a:pt x="737036" y="32672"/>
                  </a:lnTo>
                  <a:lnTo>
                    <a:pt x="780228" y="50083"/>
                  </a:lnTo>
                  <a:lnTo>
                    <a:pt x="822331" y="71238"/>
                  </a:lnTo>
                  <a:lnTo>
                    <a:pt x="863109" y="96162"/>
                  </a:lnTo>
                  <a:lnTo>
                    <a:pt x="902328" y="124878"/>
                  </a:lnTo>
                  <a:lnTo>
                    <a:pt x="939023" y="156757"/>
                  </a:lnTo>
                  <a:lnTo>
                    <a:pt x="972366" y="190998"/>
                  </a:lnTo>
                  <a:lnTo>
                    <a:pt x="1002326" y="227366"/>
                  </a:lnTo>
                  <a:lnTo>
                    <a:pt x="1028875" y="265625"/>
                  </a:lnTo>
                  <a:lnTo>
                    <a:pt x="1051985" y="305541"/>
                  </a:lnTo>
                  <a:lnTo>
                    <a:pt x="1071627" y="346879"/>
                  </a:lnTo>
                  <a:lnTo>
                    <a:pt x="1087772" y="389404"/>
                  </a:lnTo>
                  <a:lnTo>
                    <a:pt x="1100392" y="432881"/>
                  </a:lnTo>
                  <a:lnTo>
                    <a:pt x="1109458" y="477076"/>
                  </a:lnTo>
                  <a:lnTo>
                    <a:pt x="1114941" y="521754"/>
                  </a:lnTo>
                  <a:lnTo>
                    <a:pt x="1116813" y="566679"/>
                  </a:lnTo>
                  <a:lnTo>
                    <a:pt x="1115045" y="611617"/>
                  </a:lnTo>
                  <a:lnTo>
                    <a:pt x="1109608" y="656333"/>
                  </a:lnTo>
                  <a:lnTo>
                    <a:pt x="1100474" y="700593"/>
                  </a:lnTo>
                  <a:lnTo>
                    <a:pt x="1087614" y="744160"/>
                  </a:lnTo>
                  <a:lnTo>
                    <a:pt x="1070999" y="786801"/>
                  </a:lnTo>
                  <a:lnTo>
                    <a:pt x="1050601" y="828281"/>
                  </a:lnTo>
                  <a:lnTo>
                    <a:pt x="1026391" y="868365"/>
                  </a:lnTo>
                  <a:lnTo>
                    <a:pt x="998340" y="906817"/>
                  </a:lnTo>
                  <a:lnTo>
                    <a:pt x="967050" y="942711"/>
                  </a:lnTo>
                  <a:lnTo>
                    <a:pt x="933321" y="975221"/>
                  </a:lnTo>
                  <a:lnTo>
                    <a:pt x="897386" y="1004323"/>
                  </a:lnTo>
                  <a:lnTo>
                    <a:pt x="859481" y="1029991"/>
                  </a:lnTo>
                  <a:lnTo>
                    <a:pt x="819842" y="1052203"/>
                  </a:lnTo>
                  <a:lnTo>
                    <a:pt x="778703" y="1070934"/>
                  </a:lnTo>
                  <a:lnTo>
                    <a:pt x="736301" y="1086160"/>
                  </a:lnTo>
                  <a:lnTo>
                    <a:pt x="692869" y="1097856"/>
                  </a:lnTo>
                  <a:lnTo>
                    <a:pt x="648644" y="1105999"/>
                  </a:lnTo>
                  <a:lnTo>
                    <a:pt x="603861" y="1110565"/>
                  </a:lnTo>
                  <a:lnTo>
                    <a:pt x="558755" y="1111530"/>
                  </a:lnTo>
                  <a:lnTo>
                    <a:pt x="513561" y="1108869"/>
                  </a:lnTo>
                  <a:lnTo>
                    <a:pt x="468514" y="1102558"/>
                  </a:lnTo>
                  <a:lnTo>
                    <a:pt x="423851" y="1092574"/>
                  </a:lnTo>
                  <a:lnTo>
                    <a:pt x="379805" y="1078891"/>
                  </a:lnTo>
                  <a:lnTo>
                    <a:pt x="336613" y="1061487"/>
                  </a:lnTo>
                  <a:lnTo>
                    <a:pt x="294509" y="1040336"/>
                  </a:lnTo>
                  <a:lnTo>
                    <a:pt x="253729" y="1015415"/>
                  </a:lnTo>
                  <a:lnTo>
                    <a:pt x="214509" y="986700"/>
                  </a:lnTo>
                  <a:lnTo>
                    <a:pt x="177813" y="954821"/>
                  </a:lnTo>
                  <a:lnTo>
                    <a:pt x="144469" y="920580"/>
                  </a:lnTo>
                  <a:lnTo>
                    <a:pt x="114507" y="884212"/>
                  </a:lnTo>
                  <a:lnTo>
                    <a:pt x="87955" y="845952"/>
                  </a:lnTo>
                  <a:lnTo>
                    <a:pt x="64843" y="806035"/>
                  </a:lnTo>
                  <a:lnTo>
                    <a:pt x="45198" y="764695"/>
                  </a:lnTo>
                  <a:lnTo>
                    <a:pt x="29050" y="722168"/>
                  </a:lnTo>
                  <a:lnTo>
                    <a:pt x="16427" y="678687"/>
                  </a:lnTo>
                  <a:lnTo>
                    <a:pt x="7358" y="634488"/>
                  </a:lnTo>
                  <a:lnTo>
                    <a:pt x="1873" y="589806"/>
                  </a:lnTo>
                  <a:lnTo>
                    <a:pt x="0" y="544874"/>
                  </a:lnTo>
                  <a:lnTo>
                    <a:pt x="1767" y="499929"/>
                  </a:lnTo>
                  <a:lnTo>
                    <a:pt x="7203" y="455204"/>
                  </a:lnTo>
                  <a:lnTo>
                    <a:pt x="16338" y="410935"/>
                  </a:lnTo>
                  <a:lnTo>
                    <a:pt x="29201" y="367355"/>
                  </a:lnTo>
                  <a:lnTo>
                    <a:pt x="45819" y="324701"/>
                  </a:lnTo>
                  <a:lnTo>
                    <a:pt x="66221" y="283206"/>
                  </a:lnTo>
                  <a:lnTo>
                    <a:pt x="90438" y="243105"/>
                  </a:lnTo>
                  <a:lnTo>
                    <a:pt x="118497" y="204634"/>
                  </a:lnTo>
                  <a:close/>
                </a:path>
                <a:path w="1116965" h="1111885">
                  <a:moveTo>
                    <a:pt x="220478" y="286041"/>
                  </a:moveTo>
                  <a:lnTo>
                    <a:pt x="193857" y="323455"/>
                  </a:lnTo>
                  <a:lnTo>
                    <a:pt x="171956" y="362810"/>
                  </a:lnTo>
                  <a:lnTo>
                    <a:pt x="154731" y="403741"/>
                  </a:lnTo>
                  <a:lnTo>
                    <a:pt x="142134" y="445881"/>
                  </a:lnTo>
                  <a:lnTo>
                    <a:pt x="134120" y="488865"/>
                  </a:lnTo>
                  <a:lnTo>
                    <a:pt x="130642" y="532328"/>
                  </a:lnTo>
                  <a:lnTo>
                    <a:pt x="131656" y="575903"/>
                  </a:lnTo>
                  <a:lnTo>
                    <a:pt x="137113" y="619227"/>
                  </a:lnTo>
                  <a:lnTo>
                    <a:pt x="146970" y="661933"/>
                  </a:lnTo>
                  <a:lnTo>
                    <a:pt x="161179" y="703655"/>
                  </a:lnTo>
                  <a:lnTo>
                    <a:pt x="179695" y="744028"/>
                  </a:lnTo>
                  <a:lnTo>
                    <a:pt x="202471" y="782686"/>
                  </a:lnTo>
                  <a:lnTo>
                    <a:pt x="229462" y="819265"/>
                  </a:lnTo>
                  <a:lnTo>
                    <a:pt x="260621" y="853397"/>
                  </a:lnTo>
                  <a:lnTo>
                    <a:pt x="295903" y="884719"/>
                  </a:lnTo>
                  <a:lnTo>
                    <a:pt x="334266" y="912179"/>
                  </a:lnTo>
                  <a:lnTo>
                    <a:pt x="374454" y="934995"/>
                  </a:lnTo>
                  <a:lnTo>
                    <a:pt x="416101" y="953204"/>
                  </a:lnTo>
                  <a:lnTo>
                    <a:pt x="458842" y="966841"/>
                  </a:lnTo>
                  <a:lnTo>
                    <a:pt x="502309" y="975943"/>
                  </a:lnTo>
                  <a:lnTo>
                    <a:pt x="546136" y="980546"/>
                  </a:lnTo>
                  <a:lnTo>
                    <a:pt x="589958" y="980687"/>
                  </a:lnTo>
                  <a:lnTo>
                    <a:pt x="633407" y="976403"/>
                  </a:lnTo>
                  <a:lnTo>
                    <a:pt x="676118" y="967728"/>
                  </a:lnTo>
                  <a:lnTo>
                    <a:pt x="717723" y="954701"/>
                  </a:lnTo>
                  <a:lnTo>
                    <a:pt x="757858" y="937356"/>
                  </a:lnTo>
                  <a:lnTo>
                    <a:pt x="796155" y="915731"/>
                  </a:lnTo>
                  <a:lnTo>
                    <a:pt x="832249" y="889862"/>
                  </a:lnTo>
                  <a:lnTo>
                    <a:pt x="865772" y="859785"/>
                  </a:lnTo>
                  <a:lnTo>
                    <a:pt x="896359" y="825537"/>
                  </a:lnTo>
                  <a:lnTo>
                    <a:pt x="922982" y="788101"/>
                  </a:lnTo>
                  <a:lnTo>
                    <a:pt x="944884" y="748730"/>
                  </a:lnTo>
                  <a:lnTo>
                    <a:pt x="962112" y="707789"/>
                  </a:lnTo>
                  <a:lnTo>
                    <a:pt x="974710" y="665643"/>
                  </a:lnTo>
                  <a:lnTo>
                    <a:pt x="982725" y="622657"/>
                  </a:lnTo>
                  <a:lnTo>
                    <a:pt x="986204" y="579196"/>
                  </a:lnTo>
                  <a:lnTo>
                    <a:pt x="985192" y="535624"/>
                  </a:lnTo>
                  <a:lnTo>
                    <a:pt x="979734" y="492307"/>
                  </a:lnTo>
                  <a:lnTo>
                    <a:pt x="969878" y="449609"/>
                  </a:lnTo>
                  <a:lnTo>
                    <a:pt x="955670" y="407895"/>
                  </a:lnTo>
                  <a:lnTo>
                    <a:pt x="937154" y="367530"/>
                  </a:lnTo>
                  <a:lnTo>
                    <a:pt x="914378" y="328880"/>
                  </a:lnTo>
                  <a:lnTo>
                    <a:pt x="887387" y="292308"/>
                  </a:lnTo>
                  <a:lnTo>
                    <a:pt x="856228" y="258179"/>
                  </a:lnTo>
                  <a:lnTo>
                    <a:pt x="820946" y="226859"/>
                  </a:lnTo>
                  <a:lnTo>
                    <a:pt x="782581" y="199399"/>
                  </a:lnTo>
                  <a:lnTo>
                    <a:pt x="742391" y="176583"/>
                  </a:lnTo>
                  <a:lnTo>
                    <a:pt x="700742" y="158375"/>
                  </a:lnTo>
                  <a:lnTo>
                    <a:pt x="658000" y="144737"/>
                  </a:lnTo>
                  <a:lnTo>
                    <a:pt x="614531" y="135635"/>
                  </a:lnTo>
                  <a:lnTo>
                    <a:pt x="570703" y="131032"/>
                  </a:lnTo>
                  <a:lnTo>
                    <a:pt x="526880" y="130891"/>
                  </a:lnTo>
                  <a:lnTo>
                    <a:pt x="483431" y="135175"/>
                  </a:lnTo>
                  <a:lnTo>
                    <a:pt x="440719" y="143850"/>
                  </a:lnTo>
                  <a:lnTo>
                    <a:pt x="399113" y="156877"/>
                  </a:lnTo>
                  <a:lnTo>
                    <a:pt x="358979" y="174222"/>
                  </a:lnTo>
                  <a:lnTo>
                    <a:pt x="320681" y="195847"/>
                  </a:lnTo>
                  <a:lnTo>
                    <a:pt x="284588" y="221716"/>
                  </a:lnTo>
                  <a:lnTo>
                    <a:pt x="251064" y="251793"/>
                  </a:lnTo>
                  <a:lnTo>
                    <a:pt x="220478" y="286041"/>
                  </a:lnTo>
                  <a:close/>
                </a:path>
              </a:pathLst>
            </a:custGeom>
            <a:ln w="12700">
              <a:solidFill>
                <a:srgbClr val="C6B79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012875" y="0"/>
              <a:ext cx="8131175" cy="6858000"/>
            </a:xfrm>
            <a:custGeom>
              <a:avLst/>
              <a:gdLst/>
              <a:ahLst/>
              <a:cxnLst/>
              <a:rect l="l" t="t" r="r" b="b"/>
              <a:pathLst>
                <a:path w="8131175" h="6858000">
                  <a:moveTo>
                    <a:pt x="8131175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8131175" y="6858000"/>
                  </a:lnTo>
                  <a:lnTo>
                    <a:pt x="813117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935735" y="0"/>
              <a:ext cx="155447" cy="685799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014984" y="0"/>
              <a:ext cx="73660" cy="6858000"/>
            </a:xfrm>
            <a:custGeom>
              <a:avLst/>
              <a:gdLst/>
              <a:ahLst/>
              <a:cxnLst/>
              <a:rect l="l" t="t" r="r" b="b"/>
              <a:pathLst>
                <a:path w="73659" h="6858000">
                  <a:moveTo>
                    <a:pt x="73152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73152" y="6858000"/>
                  </a:lnTo>
                  <a:lnTo>
                    <a:pt x="7315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1343182" y="1050633"/>
            <a:ext cx="7454900" cy="41871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2105" marR="271780" algn="ctr">
              <a:lnSpc>
                <a:spcPct val="100000"/>
              </a:lnSpc>
              <a:spcBef>
                <a:spcPts val="100"/>
              </a:spcBef>
            </a:pPr>
            <a:r>
              <a:rPr sz="3900" spc="-140" dirty="0">
                <a:solidFill>
                  <a:srgbClr val="562213"/>
                </a:solidFill>
                <a:latin typeface="Trebuchet MS"/>
                <a:cs typeface="Trebuchet MS"/>
              </a:rPr>
              <a:t>Dinlenme </a:t>
            </a:r>
            <a:r>
              <a:rPr sz="3900" spc="-235" dirty="0">
                <a:solidFill>
                  <a:srgbClr val="562213"/>
                </a:solidFill>
                <a:latin typeface="Trebuchet MS"/>
                <a:cs typeface="Trebuchet MS"/>
              </a:rPr>
              <a:t>aralı</a:t>
            </a:r>
            <a:r>
              <a:rPr sz="3900" spc="-235" dirty="0">
                <a:solidFill>
                  <a:srgbClr val="562213"/>
                </a:solidFill>
                <a:latin typeface="Arial"/>
                <a:cs typeface="Arial"/>
              </a:rPr>
              <a:t>ğ</a:t>
            </a:r>
            <a:r>
              <a:rPr sz="3900" spc="-235" dirty="0">
                <a:solidFill>
                  <a:srgbClr val="562213"/>
                </a:solidFill>
                <a:latin typeface="Trebuchet MS"/>
                <a:cs typeface="Trebuchet MS"/>
              </a:rPr>
              <a:t>ında </a:t>
            </a:r>
            <a:r>
              <a:rPr sz="3900" spc="-220" dirty="0">
                <a:solidFill>
                  <a:srgbClr val="562213"/>
                </a:solidFill>
                <a:latin typeface="Trebuchet MS"/>
                <a:cs typeface="Trebuchet MS"/>
              </a:rPr>
              <a:t>beden </a:t>
            </a:r>
            <a:r>
              <a:rPr sz="3900" spc="-300" dirty="0">
                <a:solidFill>
                  <a:srgbClr val="562213"/>
                </a:solidFill>
                <a:latin typeface="Trebuchet MS"/>
                <a:cs typeface="Trebuchet MS"/>
              </a:rPr>
              <a:t>gevşer,  </a:t>
            </a:r>
            <a:r>
              <a:rPr sz="3900" spc="-225" dirty="0">
                <a:solidFill>
                  <a:srgbClr val="562213"/>
                </a:solidFill>
                <a:latin typeface="Trebuchet MS"/>
                <a:cs typeface="Trebuchet MS"/>
              </a:rPr>
              <a:t>zihin </a:t>
            </a:r>
            <a:r>
              <a:rPr sz="3900" spc="-160" dirty="0">
                <a:solidFill>
                  <a:srgbClr val="562213"/>
                </a:solidFill>
                <a:latin typeface="Trebuchet MS"/>
                <a:cs typeface="Trebuchet MS"/>
              </a:rPr>
              <a:t>ö</a:t>
            </a:r>
            <a:r>
              <a:rPr sz="3900" spc="-160" dirty="0">
                <a:solidFill>
                  <a:srgbClr val="562213"/>
                </a:solidFill>
                <a:latin typeface="Arial"/>
                <a:cs typeface="Arial"/>
              </a:rPr>
              <a:t>ğ</a:t>
            </a:r>
            <a:r>
              <a:rPr sz="3900" spc="-160" dirty="0">
                <a:solidFill>
                  <a:srgbClr val="562213"/>
                </a:solidFill>
                <a:latin typeface="Trebuchet MS"/>
                <a:cs typeface="Trebuchet MS"/>
              </a:rPr>
              <a:t>rendiklerini  </a:t>
            </a:r>
            <a:r>
              <a:rPr sz="3900" spc="-250" dirty="0">
                <a:solidFill>
                  <a:srgbClr val="562213"/>
                </a:solidFill>
                <a:latin typeface="Trebuchet MS"/>
                <a:cs typeface="Trebuchet MS"/>
              </a:rPr>
              <a:t>sa</a:t>
            </a:r>
            <a:r>
              <a:rPr sz="3900" spc="-250" dirty="0">
                <a:solidFill>
                  <a:srgbClr val="562213"/>
                </a:solidFill>
                <a:latin typeface="Arial"/>
                <a:cs typeface="Arial"/>
              </a:rPr>
              <a:t>ğ</a:t>
            </a:r>
            <a:r>
              <a:rPr sz="3900" spc="-250" dirty="0">
                <a:solidFill>
                  <a:srgbClr val="562213"/>
                </a:solidFill>
                <a:latin typeface="Trebuchet MS"/>
                <a:cs typeface="Trebuchet MS"/>
              </a:rPr>
              <a:t>lamlaştırır,unutmanın</a:t>
            </a:r>
            <a:r>
              <a:rPr sz="3900" spc="-95" dirty="0">
                <a:solidFill>
                  <a:srgbClr val="562213"/>
                </a:solidFill>
                <a:latin typeface="Trebuchet MS"/>
                <a:cs typeface="Trebuchet MS"/>
              </a:rPr>
              <a:t> </a:t>
            </a:r>
            <a:r>
              <a:rPr sz="3900" spc="-150" dirty="0">
                <a:solidFill>
                  <a:srgbClr val="562213"/>
                </a:solidFill>
                <a:latin typeface="Trebuchet MS"/>
                <a:cs typeface="Trebuchet MS"/>
              </a:rPr>
              <a:t>önüne</a:t>
            </a:r>
            <a:endParaRPr sz="3900" dirty="0">
              <a:latin typeface="Trebuchet MS"/>
              <a:cs typeface="Trebuchet MS"/>
            </a:endParaRPr>
          </a:p>
          <a:p>
            <a:pPr marL="12700" marR="5080" algn="ctr">
              <a:lnSpc>
                <a:spcPct val="100000"/>
              </a:lnSpc>
              <a:spcBef>
                <a:spcPts val="5"/>
              </a:spcBef>
            </a:pPr>
            <a:r>
              <a:rPr sz="3900" spc="-320" dirty="0">
                <a:solidFill>
                  <a:srgbClr val="562213"/>
                </a:solidFill>
                <a:latin typeface="Trebuchet MS"/>
                <a:cs typeface="Trebuchet MS"/>
              </a:rPr>
              <a:t>geçilir, </a:t>
            </a:r>
            <a:r>
              <a:rPr sz="3900" spc="-260" dirty="0">
                <a:solidFill>
                  <a:srgbClr val="562213"/>
                </a:solidFill>
                <a:latin typeface="Trebuchet MS"/>
                <a:cs typeface="Trebuchet MS"/>
              </a:rPr>
              <a:t>hatırlama </a:t>
            </a:r>
            <a:r>
              <a:rPr sz="3900" spc="-265" dirty="0">
                <a:solidFill>
                  <a:srgbClr val="562213"/>
                </a:solidFill>
                <a:latin typeface="Trebuchet MS"/>
                <a:cs typeface="Trebuchet MS"/>
              </a:rPr>
              <a:t>kolaylaşır.Bu </a:t>
            </a:r>
            <a:r>
              <a:rPr sz="3900" spc="-235" dirty="0">
                <a:solidFill>
                  <a:srgbClr val="562213"/>
                </a:solidFill>
                <a:latin typeface="Trebuchet MS"/>
                <a:cs typeface="Trebuchet MS"/>
              </a:rPr>
              <a:t>nedenle  </a:t>
            </a:r>
            <a:r>
              <a:rPr sz="3900" spc="-135" dirty="0">
                <a:solidFill>
                  <a:srgbClr val="562213"/>
                </a:solidFill>
                <a:latin typeface="Trebuchet MS"/>
                <a:cs typeface="Trebuchet MS"/>
              </a:rPr>
              <a:t>soluksuz </a:t>
            </a:r>
            <a:r>
              <a:rPr sz="3900" spc="-235" dirty="0">
                <a:solidFill>
                  <a:srgbClr val="562213"/>
                </a:solidFill>
                <a:latin typeface="Trebuchet MS"/>
                <a:cs typeface="Trebuchet MS"/>
              </a:rPr>
              <a:t>çalışarak </a:t>
            </a:r>
            <a:r>
              <a:rPr sz="3900" spc="-170" dirty="0">
                <a:solidFill>
                  <a:srgbClr val="562213"/>
                </a:solidFill>
                <a:latin typeface="Trebuchet MS"/>
                <a:cs typeface="Trebuchet MS"/>
              </a:rPr>
              <a:t>ruhumuzu </a:t>
            </a:r>
            <a:r>
              <a:rPr sz="3900" spc="-235" dirty="0">
                <a:solidFill>
                  <a:srgbClr val="562213"/>
                </a:solidFill>
                <a:latin typeface="Trebuchet MS"/>
                <a:cs typeface="Trebuchet MS"/>
              </a:rPr>
              <a:t>teslim  </a:t>
            </a:r>
            <a:r>
              <a:rPr sz="3900" spc="-204" dirty="0">
                <a:solidFill>
                  <a:srgbClr val="562213"/>
                </a:solidFill>
                <a:latin typeface="Trebuchet MS"/>
                <a:cs typeface="Trebuchet MS"/>
              </a:rPr>
              <a:t>edercesine </a:t>
            </a:r>
            <a:r>
              <a:rPr sz="3900" spc="-90" dirty="0">
                <a:solidFill>
                  <a:srgbClr val="562213"/>
                </a:solidFill>
                <a:latin typeface="Trebuchet MS"/>
                <a:cs typeface="Trebuchet MS"/>
              </a:rPr>
              <a:t>çok </a:t>
            </a:r>
            <a:r>
              <a:rPr sz="3900" spc="-245" dirty="0">
                <a:solidFill>
                  <a:srgbClr val="562213"/>
                </a:solidFill>
                <a:latin typeface="Trebuchet MS"/>
                <a:cs typeface="Trebuchet MS"/>
              </a:rPr>
              <a:t>çalışmak </a:t>
            </a:r>
            <a:r>
              <a:rPr sz="3900" spc="-210" dirty="0">
                <a:solidFill>
                  <a:srgbClr val="562213"/>
                </a:solidFill>
                <a:latin typeface="Trebuchet MS"/>
                <a:cs typeface="Trebuchet MS"/>
              </a:rPr>
              <a:t>yerine </a:t>
            </a:r>
            <a:r>
              <a:rPr sz="3900" spc="-250" dirty="0">
                <a:solidFill>
                  <a:srgbClr val="562213"/>
                </a:solidFill>
                <a:latin typeface="Trebuchet MS"/>
                <a:cs typeface="Trebuchet MS"/>
              </a:rPr>
              <a:t>ara  </a:t>
            </a:r>
            <a:r>
              <a:rPr sz="3900" spc="-200" dirty="0">
                <a:solidFill>
                  <a:srgbClr val="562213"/>
                </a:solidFill>
                <a:latin typeface="Trebuchet MS"/>
                <a:cs typeface="Trebuchet MS"/>
              </a:rPr>
              <a:t>verip </a:t>
            </a:r>
            <a:r>
              <a:rPr sz="3900" spc="-204" dirty="0">
                <a:solidFill>
                  <a:srgbClr val="562213"/>
                </a:solidFill>
                <a:latin typeface="Trebuchet MS"/>
                <a:cs typeface="Trebuchet MS"/>
              </a:rPr>
              <a:t>dinlenerek </a:t>
            </a:r>
            <a:r>
              <a:rPr sz="3900" spc="-225" dirty="0">
                <a:solidFill>
                  <a:srgbClr val="562213"/>
                </a:solidFill>
                <a:latin typeface="Trebuchet MS"/>
                <a:cs typeface="Trebuchet MS"/>
              </a:rPr>
              <a:t>verimli</a:t>
            </a:r>
            <a:r>
              <a:rPr sz="3900" spc="60" dirty="0">
                <a:solidFill>
                  <a:srgbClr val="562213"/>
                </a:solidFill>
                <a:latin typeface="Trebuchet MS"/>
                <a:cs typeface="Trebuchet MS"/>
              </a:rPr>
              <a:t> </a:t>
            </a:r>
            <a:r>
              <a:rPr sz="3900" spc="-285" dirty="0">
                <a:solidFill>
                  <a:srgbClr val="562213"/>
                </a:solidFill>
                <a:latin typeface="Trebuchet MS"/>
                <a:cs typeface="Trebuchet MS"/>
              </a:rPr>
              <a:t>çalışmalıyız.</a:t>
            </a:r>
            <a:endParaRPr sz="390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67537" y="0"/>
            <a:ext cx="8676640" cy="6858000"/>
            <a:chOff x="467537" y="0"/>
            <a:chExt cx="8676640" cy="6858000"/>
          </a:xfrm>
        </p:grpSpPr>
        <p:sp>
          <p:nvSpPr>
            <p:cNvPr id="3" name="object 3"/>
            <p:cNvSpPr/>
            <p:nvPr/>
          </p:nvSpPr>
          <p:spPr>
            <a:xfrm>
              <a:off x="1014983" y="0"/>
              <a:ext cx="8129270" cy="6858000"/>
            </a:xfrm>
            <a:custGeom>
              <a:avLst/>
              <a:gdLst/>
              <a:ahLst/>
              <a:cxnLst/>
              <a:rect l="l" t="t" r="r" b="b"/>
              <a:pathLst>
                <a:path w="8129270" h="6858000">
                  <a:moveTo>
                    <a:pt x="8129016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8129016" y="6858000"/>
                  </a:lnTo>
                  <a:lnTo>
                    <a:pt x="812901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935736" y="0"/>
              <a:ext cx="155447" cy="685799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014983" y="0"/>
              <a:ext cx="73660" cy="6858000"/>
            </a:xfrm>
            <a:custGeom>
              <a:avLst/>
              <a:gdLst/>
              <a:ahLst/>
              <a:cxnLst/>
              <a:rect l="l" t="t" r="r" b="b"/>
              <a:pathLst>
                <a:path w="73659" h="6858000">
                  <a:moveTo>
                    <a:pt x="73152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73152" y="6858000"/>
                  </a:lnTo>
                  <a:lnTo>
                    <a:pt x="7315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67537" y="260604"/>
              <a:ext cx="8280908" cy="381647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40905" y="4365078"/>
              <a:ext cx="7811008" cy="216027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382457" y="5376037"/>
            <a:ext cx="6958965" cy="711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500" b="1" spc="409" dirty="0">
                <a:solidFill>
                  <a:srgbClr val="562213"/>
                </a:solidFill>
                <a:latin typeface="Trebuchet MS"/>
                <a:cs typeface="Trebuchet MS"/>
              </a:rPr>
              <a:t>TEKRAR</a:t>
            </a:r>
            <a:r>
              <a:rPr sz="4500" b="1" spc="-155" dirty="0">
                <a:solidFill>
                  <a:srgbClr val="562213"/>
                </a:solidFill>
                <a:latin typeface="Trebuchet MS"/>
                <a:cs typeface="Trebuchet MS"/>
              </a:rPr>
              <a:t> </a:t>
            </a:r>
            <a:r>
              <a:rPr sz="4500" b="1" spc="475" dirty="0">
                <a:solidFill>
                  <a:srgbClr val="562213"/>
                </a:solidFill>
                <a:latin typeface="Trebuchet MS"/>
                <a:cs typeface="Trebuchet MS"/>
              </a:rPr>
              <a:t>NASIL</a:t>
            </a:r>
            <a:r>
              <a:rPr sz="4500" b="1" spc="-915" dirty="0">
                <a:solidFill>
                  <a:srgbClr val="562213"/>
                </a:solidFill>
                <a:latin typeface="Trebuchet MS"/>
                <a:cs typeface="Trebuchet MS"/>
              </a:rPr>
              <a:t> </a:t>
            </a:r>
            <a:r>
              <a:rPr sz="4500" b="1" spc="210" dirty="0">
                <a:solidFill>
                  <a:srgbClr val="562213"/>
                </a:solidFill>
                <a:latin typeface="Trebuchet MS"/>
                <a:cs typeface="Trebuchet MS"/>
              </a:rPr>
              <a:t>YAPILIR?</a:t>
            </a:r>
            <a:endParaRPr sz="4500" dirty="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50850" y="321945"/>
            <a:ext cx="4036060" cy="65278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172085" rIns="0" bIns="0" rtlCol="0">
            <a:spAutoFit/>
          </a:bodyPr>
          <a:lstStyle/>
          <a:p>
            <a:pPr marL="161290">
              <a:lnSpc>
                <a:spcPct val="100000"/>
              </a:lnSpc>
              <a:spcBef>
                <a:spcPts val="1355"/>
              </a:spcBef>
            </a:pPr>
            <a:r>
              <a:rPr sz="1900" spc="-10" dirty="0">
                <a:latin typeface="Trebuchet MS"/>
                <a:cs typeface="Trebuchet MS"/>
              </a:rPr>
              <a:t>SAYISAL</a:t>
            </a:r>
            <a:r>
              <a:rPr sz="1900" spc="-35" dirty="0">
                <a:latin typeface="Trebuchet MS"/>
                <a:cs typeface="Trebuchet MS"/>
              </a:rPr>
              <a:t> </a:t>
            </a:r>
            <a:r>
              <a:rPr sz="1900" spc="15" dirty="0">
                <a:latin typeface="Trebuchet MS"/>
                <a:cs typeface="Trebuchet MS"/>
              </a:rPr>
              <a:t>DERSLER</a:t>
            </a:r>
            <a:endParaRPr sz="190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657090" y="321945"/>
            <a:ext cx="4036060" cy="65278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172085" rIns="0" bIns="0" rtlCol="0">
            <a:spAutoFit/>
          </a:bodyPr>
          <a:lstStyle/>
          <a:p>
            <a:pPr marL="162560">
              <a:lnSpc>
                <a:spcPct val="100000"/>
              </a:lnSpc>
              <a:spcBef>
                <a:spcPts val="1355"/>
              </a:spcBef>
            </a:pPr>
            <a:r>
              <a:rPr sz="1900" spc="60" dirty="0">
                <a:latin typeface="Trebuchet MS"/>
                <a:cs typeface="Trebuchet MS"/>
              </a:rPr>
              <a:t>SÖZEL</a:t>
            </a:r>
            <a:r>
              <a:rPr sz="1900" spc="-50" dirty="0">
                <a:latin typeface="Trebuchet MS"/>
                <a:cs typeface="Trebuchet MS"/>
              </a:rPr>
              <a:t> </a:t>
            </a:r>
            <a:r>
              <a:rPr sz="1900" spc="15" dirty="0">
                <a:latin typeface="Trebuchet MS"/>
                <a:cs typeface="Trebuchet MS"/>
              </a:rPr>
              <a:t>DERSLER</a:t>
            </a:r>
            <a:endParaRPr sz="1900">
              <a:latin typeface="Trebuchet MS"/>
              <a:cs typeface="Trebuchet M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57200" y="969391"/>
            <a:ext cx="4023360" cy="4114800"/>
          </a:xfrm>
          <a:custGeom>
            <a:avLst/>
            <a:gdLst/>
            <a:ahLst/>
            <a:cxnLst/>
            <a:rect l="l" t="t" r="r" b="b"/>
            <a:pathLst>
              <a:path w="4023360" h="4114800">
                <a:moveTo>
                  <a:pt x="0" y="4114800"/>
                </a:moveTo>
                <a:lnTo>
                  <a:pt x="4023360" y="4114800"/>
                </a:lnTo>
                <a:lnTo>
                  <a:pt x="4023360" y="0"/>
                </a:lnTo>
                <a:lnTo>
                  <a:pt x="0" y="0"/>
                </a:lnTo>
                <a:lnTo>
                  <a:pt x="0" y="4114800"/>
                </a:lnTo>
                <a:close/>
              </a:path>
            </a:pathLst>
          </a:custGeom>
          <a:ln w="12700">
            <a:solidFill>
              <a:srgbClr val="FFFFFF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654812" y="901330"/>
            <a:ext cx="3500754" cy="3792854"/>
          </a:xfrm>
          <a:prstGeom prst="rect">
            <a:avLst/>
          </a:prstGeom>
        </p:spPr>
        <p:txBody>
          <a:bodyPr vert="horz" wrap="square" lIns="0" tIns="69215" rIns="0" bIns="0" rtlCol="0">
            <a:spAutoFit/>
          </a:bodyPr>
          <a:lstStyle/>
          <a:p>
            <a:pPr marL="287020" indent="-274955">
              <a:lnSpc>
                <a:spcPct val="100000"/>
              </a:lnSpc>
              <a:spcBef>
                <a:spcPts val="545"/>
              </a:spcBef>
              <a:buClr>
                <a:srgbClr val="3891A7"/>
              </a:buClr>
              <a:buSzPct val="79545"/>
              <a:buFont typeface="Arial"/>
              <a:buChar char=""/>
              <a:tabLst>
                <a:tab pos="287020" algn="l"/>
                <a:tab pos="287655" algn="l"/>
              </a:tabLst>
            </a:pPr>
            <a:r>
              <a:rPr sz="2200" spc="-10" dirty="0">
                <a:latin typeface="Trebuchet MS"/>
                <a:cs typeface="Trebuchet MS"/>
              </a:rPr>
              <a:t>Dersi </a:t>
            </a:r>
            <a:r>
              <a:rPr sz="2200" spc="-100" dirty="0">
                <a:latin typeface="Trebuchet MS"/>
                <a:cs typeface="Trebuchet MS"/>
              </a:rPr>
              <a:t>derste </a:t>
            </a:r>
            <a:r>
              <a:rPr sz="2200" spc="-145" dirty="0">
                <a:latin typeface="Trebuchet MS"/>
                <a:cs typeface="Trebuchet MS"/>
              </a:rPr>
              <a:t>iyi</a:t>
            </a:r>
            <a:r>
              <a:rPr sz="2200" spc="-30" dirty="0">
                <a:latin typeface="Trebuchet MS"/>
                <a:cs typeface="Trebuchet MS"/>
              </a:rPr>
              <a:t> </a:t>
            </a:r>
            <a:r>
              <a:rPr sz="2200" spc="-165" dirty="0">
                <a:latin typeface="Trebuchet MS"/>
                <a:cs typeface="Trebuchet MS"/>
              </a:rPr>
              <a:t>dinleyelim.</a:t>
            </a:r>
            <a:endParaRPr sz="2200">
              <a:latin typeface="Trebuchet MS"/>
              <a:cs typeface="Trebuchet MS"/>
            </a:endParaRPr>
          </a:p>
          <a:p>
            <a:pPr marL="287020" indent="-274955">
              <a:lnSpc>
                <a:spcPts val="2510"/>
              </a:lnSpc>
              <a:spcBef>
                <a:spcPts val="445"/>
              </a:spcBef>
              <a:buClr>
                <a:srgbClr val="3891A7"/>
              </a:buClr>
              <a:buSzPct val="79545"/>
              <a:buFont typeface="Arial"/>
              <a:buChar char=""/>
              <a:tabLst>
                <a:tab pos="287020" algn="l"/>
                <a:tab pos="287655" algn="l"/>
              </a:tabLst>
            </a:pPr>
            <a:r>
              <a:rPr sz="2200" spc="-95" dirty="0">
                <a:latin typeface="Trebuchet MS"/>
                <a:cs typeface="Trebuchet MS"/>
              </a:rPr>
              <a:t>Konuyla </a:t>
            </a:r>
            <a:r>
              <a:rPr sz="2200" spc="-165" dirty="0">
                <a:latin typeface="Trebuchet MS"/>
                <a:cs typeface="Trebuchet MS"/>
              </a:rPr>
              <a:t>ilgili</a:t>
            </a:r>
            <a:r>
              <a:rPr sz="2200" spc="5" dirty="0">
                <a:latin typeface="Trebuchet MS"/>
                <a:cs typeface="Trebuchet MS"/>
              </a:rPr>
              <a:t> </a:t>
            </a:r>
            <a:r>
              <a:rPr sz="2200" spc="-110" dirty="0">
                <a:latin typeface="Trebuchet MS"/>
                <a:cs typeface="Trebuchet MS"/>
              </a:rPr>
              <a:t>formülleri</a:t>
            </a:r>
            <a:endParaRPr sz="2200">
              <a:latin typeface="Trebuchet MS"/>
              <a:cs typeface="Trebuchet MS"/>
            </a:endParaRPr>
          </a:p>
          <a:p>
            <a:pPr marL="287020">
              <a:lnSpc>
                <a:spcPts val="2510"/>
              </a:lnSpc>
            </a:pPr>
            <a:r>
              <a:rPr sz="2200" spc="-150" dirty="0">
                <a:latin typeface="Trebuchet MS"/>
                <a:cs typeface="Trebuchet MS"/>
              </a:rPr>
              <a:t>çıkaralım,tanımları</a:t>
            </a:r>
            <a:r>
              <a:rPr sz="2200" spc="-20" dirty="0">
                <a:latin typeface="Trebuchet MS"/>
                <a:cs typeface="Trebuchet MS"/>
              </a:rPr>
              <a:t> </a:t>
            </a:r>
            <a:r>
              <a:rPr sz="2200" spc="-185" dirty="0">
                <a:latin typeface="Trebuchet MS"/>
                <a:cs typeface="Trebuchet MS"/>
              </a:rPr>
              <a:t>yazalım.</a:t>
            </a:r>
            <a:endParaRPr sz="2200">
              <a:latin typeface="Trebuchet MS"/>
              <a:cs typeface="Trebuchet MS"/>
            </a:endParaRPr>
          </a:p>
          <a:p>
            <a:pPr marL="287020" marR="139065" indent="-274955">
              <a:lnSpc>
                <a:spcPts val="2380"/>
              </a:lnSpc>
              <a:spcBef>
                <a:spcPts val="730"/>
              </a:spcBef>
              <a:buClr>
                <a:srgbClr val="3891A7"/>
              </a:buClr>
              <a:buSzPct val="79545"/>
              <a:buFont typeface="Arial"/>
              <a:buChar char=""/>
              <a:tabLst>
                <a:tab pos="287020" algn="l"/>
                <a:tab pos="287655" algn="l"/>
                <a:tab pos="1229360" algn="l"/>
                <a:tab pos="2614930" algn="l"/>
              </a:tabLst>
            </a:pPr>
            <a:r>
              <a:rPr sz="2200" spc="30" dirty="0">
                <a:latin typeface="Trebuchet MS"/>
                <a:cs typeface="Trebuchet MS"/>
              </a:rPr>
              <a:t>Der</a:t>
            </a:r>
            <a:r>
              <a:rPr sz="2200" spc="5" dirty="0">
                <a:latin typeface="Trebuchet MS"/>
                <a:cs typeface="Trebuchet MS"/>
              </a:rPr>
              <a:t>s</a:t>
            </a:r>
            <a:r>
              <a:rPr sz="2200" spc="-145" dirty="0">
                <a:latin typeface="Trebuchet MS"/>
                <a:cs typeface="Trebuchet MS"/>
              </a:rPr>
              <a:t>te</a:t>
            </a:r>
            <a:r>
              <a:rPr sz="2200" dirty="0">
                <a:latin typeface="Trebuchet MS"/>
                <a:cs typeface="Trebuchet MS"/>
              </a:rPr>
              <a:t>	</a:t>
            </a:r>
            <a:r>
              <a:rPr sz="2200" spc="-105" dirty="0">
                <a:latin typeface="Trebuchet MS"/>
                <a:cs typeface="Trebuchet MS"/>
              </a:rPr>
              <a:t>t</a:t>
            </a:r>
            <a:r>
              <a:rPr sz="2200" spc="-140" dirty="0">
                <a:latin typeface="Trebuchet MS"/>
                <a:cs typeface="Trebuchet MS"/>
              </a:rPr>
              <a:t>u</a:t>
            </a:r>
            <a:r>
              <a:rPr sz="2200" spc="-105" dirty="0">
                <a:latin typeface="Trebuchet MS"/>
                <a:cs typeface="Trebuchet MS"/>
              </a:rPr>
              <a:t>t</a:t>
            </a:r>
            <a:r>
              <a:rPr sz="2200" spc="-135" dirty="0">
                <a:latin typeface="Trebuchet MS"/>
                <a:cs typeface="Trebuchet MS"/>
              </a:rPr>
              <a:t>u</a:t>
            </a:r>
            <a:r>
              <a:rPr sz="2200" spc="-5" dirty="0">
                <a:latin typeface="Arial"/>
                <a:cs typeface="Arial"/>
              </a:rPr>
              <a:t>ğ</a:t>
            </a:r>
            <a:r>
              <a:rPr sz="2200" spc="-95" dirty="0">
                <a:latin typeface="Trebuchet MS"/>
                <a:cs typeface="Trebuchet MS"/>
              </a:rPr>
              <a:t>u</a:t>
            </a:r>
            <a:r>
              <a:rPr sz="2200" spc="-165" dirty="0">
                <a:latin typeface="Trebuchet MS"/>
                <a:cs typeface="Trebuchet MS"/>
              </a:rPr>
              <a:t>m</a:t>
            </a:r>
            <a:r>
              <a:rPr sz="2200" spc="-120" dirty="0">
                <a:latin typeface="Trebuchet MS"/>
                <a:cs typeface="Trebuchet MS"/>
              </a:rPr>
              <a:t>uz</a:t>
            </a:r>
            <a:r>
              <a:rPr sz="2200" dirty="0">
                <a:latin typeface="Trebuchet MS"/>
                <a:cs typeface="Trebuchet MS"/>
              </a:rPr>
              <a:t>	</a:t>
            </a:r>
            <a:r>
              <a:rPr sz="2200" spc="-100" dirty="0">
                <a:latin typeface="Trebuchet MS"/>
                <a:cs typeface="Trebuchet MS"/>
              </a:rPr>
              <a:t>notlar</a:t>
            </a:r>
            <a:r>
              <a:rPr sz="2200" spc="-155" dirty="0">
                <a:latin typeface="Trebuchet MS"/>
                <a:cs typeface="Trebuchet MS"/>
              </a:rPr>
              <a:t>ı  </a:t>
            </a:r>
            <a:r>
              <a:rPr sz="2200" spc="-110" dirty="0">
                <a:latin typeface="Trebuchet MS"/>
                <a:cs typeface="Trebuchet MS"/>
              </a:rPr>
              <a:t>gözden</a:t>
            </a:r>
            <a:r>
              <a:rPr sz="2200" spc="-60" dirty="0">
                <a:latin typeface="Trebuchet MS"/>
                <a:cs typeface="Trebuchet MS"/>
              </a:rPr>
              <a:t> </a:t>
            </a:r>
            <a:r>
              <a:rPr sz="2200" spc="-155" dirty="0">
                <a:latin typeface="Trebuchet MS"/>
                <a:cs typeface="Trebuchet MS"/>
              </a:rPr>
              <a:t>geçirelim.</a:t>
            </a:r>
            <a:endParaRPr sz="2200">
              <a:latin typeface="Trebuchet MS"/>
              <a:cs typeface="Trebuchet MS"/>
            </a:endParaRPr>
          </a:p>
          <a:p>
            <a:pPr marL="287020" indent="-274955">
              <a:lnSpc>
                <a:spcPts val="2510"/>
              </a:lnSpc>
              <a:spcBef>
                <a:spcPts val="390"/>
              </a:spcBef>
              <a:buClr>
                <a:srgbClr val="3891A7"/>
              </a:buClr>
              <a:buSzPct val="79545"/>
              <a:buFont typeface="Arial"/>
              <a:buChar char=""/>
              <a:tabLst>
                <a:tab pos="287020" algn="l"/>
                <a:tab pos="287655" algn="l"/>
              </a:tabLst>
            </a:pPr>
            <a:r>
              <a:rPr sz="2200" spc="-40" dirty="0">
                <a:latin typeface="Trebuchet MS"/>
                <a:cs typeface="Trebuchet MS"/>
              </a:rPr>
              <a:t>Konu </a:t>
            </a:r>
            <a:r>
              <a:rPr sz="2200" spc="-160" dirty="0">
                <a:latin typeface="Trebuchet MS"/>
                <a:cs typeface="Trebuchet MS"/>
              </a:rPr>
              <a:t>ile </a:t>
            </a:r>
            <a:r>
              <a:rPr sz="2200" spc="-165" dirty="0">
                <a:latin typeface="Trebuchet MS"/>
                <a:cs typeface="Trebuchet MS"/>
              </a:rPr>
              <a:t>ilgili </a:t>
            </a:r>
            <a:r>
              <a:rPr sz="2200" spc="-155" dirty="0">
                <a:latin typeface="Trebuchet MS"/>
                <a:cs typeface="Trebuchet MS"/>
              </a:rPr>
              <a:t>mutlaka</a:t>
            </a:r>
            <a:r>
              <a:rPr sz="2200" spc="180" dirty="0">
                <a:latin typeface="Trebuchet MS"/>
                <a:cs typeface="Trebuchet MS"/>
              </a:rPr>
              <a:t> </a:t>
            </a:r>
            <a:r>
              <a:rPr sz="2200" spc="-30" dirty="0">
                <a:latin typeface="Trebuchet MS"/>
                <a:cs typeface="Trebuchet MS"/>
              </a:rPr>
              <a:t>soru</a:t>
            </a:r>
            <a:endParaRPr sz="2200">
              <a:latin typeface="Trebuchet MS"/>
              <a:cs typeface="Trebuchet MS"/>
            </a:endParaRPr>
          </a:p>
          <a:p>
            <a:pPr marL="287020">
              <a:lnSpc>
                <a:spcPts val="2510"/>
              </a:lnSpc>
            </a:pPr>
            <a:r>
              <a:rPr sz="2200" spc="-145" dirty="0">
                <a:latin typeface="Trebuchet MS"/>
                <a:cs typeface="Trebuchet MS"/>
              </a:rPr>
              <a:t>çözelim.</a:t>
            </a:r>
            <a:endParaRPr sz="2200">
              <a:latin typeface="Trebuchet MS"/>
              <a:cs typeface="Trebuchet MS"/>
            </a:endParaRPr>
          </a:p>
          <a:p>
            <a:pPr marL="287020" indent="-274955">
              <a:lnSpc>
                <a:spcPts val="2510"/>
              </a:lnSpc>
              <a:spcBef>
                <a:spcPts val="445"/>
              </a:spcBef>
              <a:buClr>
                <a:srgbClr val="3891A7"/>
              </a:buClr>
              <a:buSzPct val="79545"/>
              <a:buFont typeface="Arial"/>
              <a:buChar char=""/>
              <a:tabLst>
                <a:tab pos="287020" algn="l"/>
                <a:tab pos="287655" algn="l"/>
              </a:tabLst>
            </a:pPr>
            <a:r>
              <a:rPr sz="2200" spc="-145" dirty="0">
                <a:latin typeface="Trebuchet MS"/>
                <a:cs typeface="Trebuchet MS"/>
              </a:rPr>
              <a:t>Yanlış </a:t>
            </a:r>
            <a:r>
              <a:rPr sz="2200" spc="-95" dirty="0">
                <a:latin typeface="Trebuchet MS"/>
                <a:cs typeface="Trebuchet MS"/>
              </a:rPr>
              <a:t>çözdü</a:t>
            </a:r>
            <a:r>
              <a:rPr sz="2200" spc="-95" dirty="0">
                <a:latin typeface="Arial"/>
                <a:cs typeface="Arial"/>
              </a:rPr>
              <a:t>ğ</a:t>
            </a:r>
            <a:r>
              <a:rPr sz="2200" spc="-95" dirty="0">
                <a:latin typeface="Trebuchet MS"/>
                <a:cs typeface="Trebuchet MS"/>
              </a:rPr>
              <a:t>ümüz</a:t>
            </a:r>
            <a:r>
              <a:rPr sz="2200" spc="-5" dirty="0">
                <a:latin typeface="Trebuchet MS"/>
                <a:cs typeface="Trebuchet MS"/>
              </a:rPr>
              <a:t> </a:t>
            </a:r>
            <a:r>
              <a:rPr sz="2200" spc="-100" dirty="0">
                <a:latin typeface="Trebuchet MS"/>
                <a:cs typeface="Trebuchet MS"/>
              </a:rPr>
              <a:t>sorularla</a:t>
            </a:r>
            <a:endParaRPr sz="2200">
              <a:latin typeface="Trebuchet MS"/>
              <a:cs typeface="Trebuchet MS"/>
            </a:endParaRPr>
          </a:p>
          <a:p>
            <a:pPr marL="287020" marR="356235" algn="just">
              <a:lnSpc>
                <a:spcPts val="2380"/>
              </a:lnSpc>
              <a:spcBef>
                <a:spcPts val="165"/>
              </a:spcBef>
            </a:pPr>
            <a:r>
              <a:rPr sz="2200" spc="-165" dirty="0">
                <a:latin typeface="Trebuchet MS"/>
                <a:cs typeface="Trebuchet MS"/>
              </a:rPr>
              <a:t>ilgili </a:t>
            </a:r>
            <a:r>
              <a:rPr sz="2200" spc="-114" dirty="0">
                <a:latin typeface="Trebuchet MS"/>
                <a:cs typeface="Trebuchet MS"/>
              </a:rPr>
              <a:t>konulara </a:t>
            </a:r>
            <a:r>
              <a:rPr sz="2200" spc="-170" dirty="0">
                <a:latin typeface="Trebuchet MS"/>
                <a:cs typeface="Trebuchet MS"/>
              </a:rPr>
              <a:t>çalışalım.Ve  </a:t>
            </a:r>
            <a:r>
              <a:rPr sz="2200" spc="-105" dirty="0">
                <a:latin typeface="Trebuchet MS"/>
                <a:cs typeface="Trebuchet MS"/>
              </a:rPr>
              <a:t>gerekiyorsa </a:t>
            </a:r>
            <a:r>
              <a:rPr sz="2200" spc="-165" dirty="0">
                <a:latin typeface="Trebuchet MS"/>
                <a:cs typeface="Trebuchet MS"/>
              </a:rPr>
              <a:t>lütfen </a:t>
            </a:r>
            <a:r>
              <a:rPr sz="2200" spc="-130" dirty="0">
                <a:latin typeface="Trebuchet MS"/>
                <a:cs typeface="Trebuchet MS"/>
              </a:rPr>
              <a:t>yardım  </a:t>
            </a:r>
            <a:r>
              <a:rPr sz="2200" spc="-155" dirty="0">
                <a:latin typeface="Trebuchet MS"/>
                <a:cs typeface="Trebuchet MS"/>
              </a:rPr>
              <a:t>isteyin.</a:t>
            </a:r>
            <a:endParaRPr sz="2200">
              <a:latin typeface="Trebuchet MS"/>
              <a:cs typeface="Trebuchet M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663440" y="969391"/>
            <a:ext cx="4023360" cy="4114800"/>
          </a:xfrm>
          <a:custGeom>
            <a:avLst/>
            <a:gdLst/>
            <a:ahLst/>
            <a:cxnLst/>
            <a:rect l="l" t="t" r="r" b="b"/>
            <a:pathLst>
              <a:path w="4023359" h="4114800">
                <a:moveTo>
                  <a:pt x="0" y="4114800"/>
                </a:moveTo>
                <a:lnTo>
                  <a:pt x="4023360" y="4114800"/>
                </a:lnTo>
                <a:lnTo>
                  <a:pt x="4023360" y="0"/>
                </a:lnTo>
                <a:lnTo>
                  <a:pt x="0" y="0"/>
                </a:lnTo>
                <a:lnTo>
                  <a:pt x="0" y="4114800"/>
                </a:lnTo>
                <a:close/>
              </a:path>
            </a:pathLst>
          </a:custGeom>
          <a:ln w="12700">
            <a:solidFill>
              <a:srgbClr val="FFFFFF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4861940" y="900443"/>
            <a:ext cx="3742690" cy="3675379"/>
          </a:xfrm>
          <a:prstGeom prst="rect">
            <a:avLst/>
          </a:prstGeom>
        </p:spPr>
        <p:txBody>
          <a:bodyPr vert="horz" wrap="square" lIns="0" tIns="102235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805"/>
              </a:spcBef>
              <a:buClr>
                <a:srgbClr val="3891A7"/>
              </a:buClr>
              <a:buSzPct val="79166"/>
              <a:buFont typeface="Arial"/>
              <a:buChar char=""/>
              <a:tabLst>
                <a:tab pos="286385" algn="l"/>
                <a:tab pos="287020" algn="l"/>
              </a:tabLst>
            </a:pPr>
            <a:r>
              <a:rPr sz="2400" spc="-5" dirty="0">
                <a:latin typeface="Trebuchet MS"/>
                <a:cs typeface="Trebuchet MS"/>
              </a:rPr>
              <a:t>Dersi </a:t>
            </a:r>
            <a:r>
              <a:rPr sz="2400" spc="-105" dirty="0">
                <a:latin typeface="Trebuchet MS"/>
                <a:cs typeface="Trebuchet MS"/>
              </a:rPr>
              <a:t>derste </a:t>
            </a:r>
            <a:r>
              <a:rPr sz="2400" spc="-155" dirty="0">
                <a:latin typeface="Trebuchet MS"/>
                <a:cs typeface="Trebuchet MS"/>
              </a:rPr>
              <a:t>iyi</a:t>
            </a:r>
            <a:r>
              <a:rPr sz="2400" spc="-110" dirty="0">
                <a:latin typeface="Trebuchet MS"/>
                <a:cs typeface="Trebuchet MS"/>
              </a:rPr>
              <a:t> </a:t>
            </a:r>
            <a:r>
              <a:rPr sz="2400" spc="-180" dirty="0">
                <a:latin typeface="Trebuchet MS"/>
                <a:cs typeface="Trebuchet MS"/>
              </a:rPr>
              <a:t>dinleyelim.</a:t>
            </a:r>
            <a:endParaRPr sz="2400">
              <a:latin typeface="Trebuchet MS"/>
              <a:cs typeface="Trebuchet MS"/>
            </a:endParaRPr>
          </a:p>
          <a:p>
            <a:pPr marL="287020" indent="-274320">
              <a:lnSpc>
                <a:spcPct val="100000"/>
              </a:lnSpc>
              <a:spcBef>
                <a:spcPts val="710"/>
              </a:spcBef>
              <a:buClr>
                <a:srgbClr val="3891A7"/>
              </a:buClr>
              <a:buSzPct val="79166"/>
              <a:buFont typeface="Arial"/>
              <a:buChar char=""/>
              <a:tabLst>
                <a:tab pos="286385" algn="l"/>
                <a:tab pos="287020" algn="l"/>
                <a:tab pos="3261360" algn="l"/>
              </a:tabLst>
            </a:pPr>
            <a:r>
              <a:rPr sz="2400" spc="-65" dirty="0">
                <a:latin typeface="Trebuchet MS"/>
                <a:cs typeface="Trebuchet MS"/>
              </a:rPr>
              <a:t>Zihin</a:t>
            </a:r>
            <a:r>
              <a:rPr sz="2400" spc="-70" dirty="0">
                <a:latin typeface="Trebuchet MS"/>
                <a:cs typeface="Trebuchet MS"/>
              </a:rPr>
              <a:t> </a:t>
            </a:r>
            <a:r>
              <a:rPr sz="2400" spc="-155" dirty="0">
                <a:latin typeface="Trebuchet MS"/>
                <a:cs typeface="Trebuchet MS"/>
              </a:rPr>
              <a:t>haritaları,tablolar	</a:t>
            </a:r>
            <a:r>
              <a:rPr sz="2400" spc="-170" dirty="0">
                <a:latin typeface="Trebuchet MS"/>
                <a:cs typeface="Trebuchet MS"/>
              </a:rPr>
              <a:t>ve</a:t>
            </a:r>
            <a:endParaRPr sz="2400">
              <a:latin typeface="Trebuchet MS"/>
              <a:cs typeface="Trebuchet MS"/>
            </a:endParaRPr>
          </a:p>
          <a:p>
            <a:pPr marL="287020">
              <a:lnSpc>
                <a:spcPct val="100000"/>
              </a:lnSpc>
            </a:pPr>
            <a:r>
              <a:rPr sz="2400" spc="-145" dirty="0">
                <a:latin typeface="Trebuchet MS"/>
                <a:cs typeface="Trebuchet MS"/>
              </a:rPr>
              <a:t>şemalar </a:t>
            </a:r>
            <a:r>
              <a:rPr sz="2400" spc="-170" dirty="0">
                <a:latin typeface="Trebuchet MS"/>
                <a:cs typeface="Trebuchet MS"/>
              </a:rPr>
              <a:t>ile</a:t>
            </a:r>
            <a:r>
              <a:rPr sz="2400" spc="10" dirty="0">
                <a:latin typeface="Trebuchet MS"/>
                <a:cs typeface="Trebuchet MS"/>
              </a:rPr>
              <a:t> </a:t>
            </a:r>
            <a:r>
              <a:rPr sz="2400" spc="-105" dirty="0">
                <a:latin typeface="Trebuchet MS"/>
                <a:cs typeface="Trebuchet MS"/>
              </a:rPr>
              <a:t>konuyu</a:t>
            </a:r>
            <a:endParaRPr sz="2400">
              <a:latin typeface="Trebuchet MS"/>
              <a:cs typeface="Trebuchet MS"/>
            </a:endParaRPr>
          </a:p>
          <a:p>
            <a:pPr marL="287020">
              <a:lnSpc>
                <a:spcPct val="100000"/>
              </a:lnSpc>
            </a:pPr>
            <a:r>
              <a:rPr sz="2400" spc="-145" dirty="0">
                <a:latin typeface="Trebuchet MS"/>
                <a:cs typeface="Trebuchet MS"/>
              </a:rPr>
              <a:t>özetleyelim,notlar</a:t>
            </a:r>
            <a:r>
              <a:rPr sz="2400" spc="-150" dirty="0">
                <a:latin typeface="Trebuchet MS"/>
                <a:cs typeface="Trebuchet MS"/>
              </a:rPr>
              <a:t> </a:t>
            </a:r>
            <a:r>
              <a:rPr sz="2400" spc="-170" dirty="0">
                <a:latin typeface="Trebuchet MS"/>
                <a:cs typeface="Trebuchet MS"/>
              </a:rPr>
              <a:t>çıkaralım.</a:t>
            </a:r>
            <a:endParaRPr sz="2400">
              <a:latin typeface="Trebuchet MS"/>
              <a:cs typeface="Trebuchet MS"/>
            </a:endParaRPr>
          </a:p>
          <a:p>
            <a:pPr marL="287020" indent="-274320">
              <a:lnSpc>
                <a:spcPct val="100000"/>
              </a:lnSpc>
              <a:spcBef>
                <a:spcPts val="700"/>
              </a:spcBef>
              <a:buClr>
                <a:srgbClr val="3891A7"/>
              </a:buClr>
              <a:buSzPct val="79166"/>
              <a:buFont typeface="Arial"/>
              <a:buChar char=""/>
              <a:tabLst>
                <a:tab pos="286385" algn="l"/>
                <a:tab pos="287020" algn="l"/>
              </a:tabLst>
            </a:pPr>
            <a:r>
              <a:rPr sz="2400" spc="-45" dirty="0">
                <a:latin typeface="Trebuchet MS"/>
                <a:cs typeface="Trebuchet MS"/>
              </a:rPr>
              <a:t>Konu </a:t>
            </a:r>
            <a:r>
              <a:rPr sz="2400" spc="-170" dirty="0">
                <a:latin typeface="Trebuchet MS"/>
                <a:cs typeface="Trebuchet MS"/>
              </a:rPr>
              <a:t>ile </a:t>
            </a:r>
            <a:r>
              <a:rPr sz="2400" spc="-175" dirty="0">
                <a:latin typeface="Trebuchet MS"/>
                <a:cs typeface="Trebuchet MS"/>
              </a:rPr>
              <a:t>ilgili </a:t>
            </a:r>
            <a:r>
              <a:rPr sz="2400" spc="-165" dirty="0">
                <a:latin typeface="Trebuchet MS"/>
                <a:cs typeface="Trebuchet MS"/>
              </a:rPr>
              <a:t>mutlaka</a:t>
            </a:r>
            <a:r>
              <a:rPr sz="2400" spc="80" dirty="0">
                <a:latin typeface="Trebuchet MS"/>
                <a:cs typeface="Trebuchet MS"/>
              </a:rPr>
              <a:t> </a:t>
            </a:r>
            <a:r>
              <a:rPr sz="2400" spc="-30" dirty="0">
                <a:latin typeface="Trebuchet MS"/>
                <a:cs typeface="Trebuchet MS"/>
              </a:rPr>
              <a:t>soru</a:t>
            </a:r>
            <a:endParaRPr sz="2400">
              <a:latin typeface="Trebuchet MS"/>
              <a:cs typeface="Trebuchet MS"/>
            </a:endParaRPr>
          </a:p>
          <a:p>
            <a:pPr marL="287020">
              <a:lnSpc>
                <a:spcPct val="100000"/>
              </a:lnSpc>
            </a:pPr>
            <a:r>
              <a:rPr sz="2400" spc="-155" dirty="0">
                <a:latin typeface="Trebuchet MS"/>
                <a:cs typeface="Trebuchet MS"/>
              </a:rPr>
              <a:t>çözelim.</a:t>
            </a:r>
            <a:endParaRPr sz="2400">
              <a:latin typeface="Trebuchet MS"/>
              <a:cs typeface="Trebuchet MS"/>
            </a:endParaRPr>
          </a:p>
          <a:p>
            <a:pPr marL="287020" marR="213995" indent="-274320" algn="just">
              <a:lnSpc>
                <a:spcPct val="100000"/>
              </a:lnSpc>
              <a:spcBef>
                <a:spcPts val="710"/>
              </a:spcBef>
              <a:buClr>
                <a:srgbClr val="3891A7"/>
              </a:buClr>
              <a:buSzPct val="79166"/>
              <a:buFont typeface="Arial"/>
              <a:buChar char=""/>
              <a:tabLst>
                <a:tab pos="287020" algn="l"/>
              </a:tabLst>
            </a:pPr>
            <a:r>
              <a:rPr sz="2400" spc="-160" dirty="0">
                <a:latin typeface="Trebuchet MS"/>
                <a:cs typeface="Trebuchet MS"/>
              </a:rPr>
              <a:t>Yanlış </a:t>
            </a:r>
            <a:r>
              <a:rPr sz="2400" spc="-150" dirty="0">
                <a:latin typeface="Trebuchet MS"/>
                <a:cs typeface="Trebuchet MS"/>
              </a:rPr>
              <a:t>yaptı</a:t>
            </a:r>
            <a:r>
              <a:rPr sz="2400" spc="-150" dirty="0">
                <a:latin typeface="Arial"/>
                <a:cs typeface="Arial"/>
              </a:rPr>
              <a:t>ğ</a:t>
            </a:r>
            <a:r>
              <a:rPr sz="2400" spc="-150" dirty="0">
                <a:latin typeface="Trebuchet MS"/>
                <a:cs typeface="Trebuchet MS"/>
              </a:rPr>
              <a:t>ımız </a:t>
            </a:r>
            <a:r>
              <a:rPr sz="2400" spc="-105" dirty="0">
                <a:latin typeface="Trebuchet MS"/>
                <a:cs typeface="Trebuchet MS"/>
              </a:rPr>
              <a:t>sorularla  </a:t>
            </a:r>
            <a:r>
              <a:rPr sz="2400" spc="-175" dirty="0">
                <a:latin typeface="Trebuchet MS"/>
                <a:cs typeface="Trebuchet MS"/>
              </a:rPr>
              <a:t>ilgili </a:t>
            </a:r>
            <a:r>
              <a:rPr sz="2400" spc="-125" dirty="0">
                <a:latin typeface="Trebuchet MS"/>
                <a:cs typeface="Trebuchet MS"/>
              </a:rPr>
              <a:t>konulara </a:t>
            </a:r>
            <a:r>
              <a:rPr sz="2400" spc="-170" dirty="0">
                <a:latin typeface="Trebuchet MS"/>
                <a:cs typeface="Trebuchet MS"/>
              </a:rPr>
              <a:t>altını </a:t>
            </a:r>
            <a:r>
              <a:rPr sz="2400" spc="-125" dirty="0">
                <a:latin typeface="Trebuchet MS"/>
                <a:cs typeface="Trebuchet MS"/>
              </a:rPr>
              <a:t>çizerek  </a:t>
            </a:r>
            <a:r>
              <a:rPr sz="2400" spc="-185" dirty="0">
                <a:latin typeface="Trebuchet MS"/>
                <a:cs typeface="Trebuchet MS"/>
              </a:rPr>
              <a:t>çalışalım.</a:t>
            </a:r>
            <a:endParaRPr sz="24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828800" y="609600"/>
            <a:ext cx="3835400" cy="6807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300" spc="-65" dirty="0"/>
              <a:t>Ö</a:t>
            </a:r>
            <a:r>
              <a:rPr sz="4300" spc="-65" dirty="0">
                <a:latin typeface="Arial"/>
                <a:cs typeface="Arial"/>
              </a:rPr>
              <a:t>ğ</a:t>
            </a:r>
            <a:r>
              <a:rPr sz="4300" spc="-65" dirty="0"/>
              <a:t>renme</a:t>
            </a:r>
            <a:r>
              <a:rPr sz="4300" spc="-185" dirty="0"/>
              <a:t> </a:t>
            </a:r>
            <a:r>
              <a:rPr sz="4300" spc="-50" dirty="0"/>
              <a:t>Nedir?</a:t>
            </a:r>
            <a:endParaRPr sz="43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596897" y="1465910"/>
            <a:ext cx="6612255" cy="40798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5910" indent="-283845">
              <a:lnSpc>
                <a:spcPts val="3835"/>
              </a:lnSpc>
              <a:spcBef>
                <a:spcPts val="105"/>
              </a:spcBef>
              <a:buClr>
                <a:srgbClr val="3891A7"/>
              </a:buClr>
              <a:buSzPct val="79687"/>
              <a:buFont typeface="Arial"/>
              <a:buChar char=""/>
              <a:tabLst>
                <a:tab pos="296545" algn="l"/>
                <a:tab pos="2138680" algn="l"/>
              </a:tabLst>
            </a:pPr>
            <a:r>
              <a:rPr sz="3200" spc="-45" dirty="0">
                <a:latin typeface="Trebuchet MS"/>
                <a:cs typeface="Trebuchet MS"/>
              </a:rPr>
              <a:t>Ö</a:t>
            </a:r>
            <a:r>
              <a:rPr sz="3200" spc="-45" dirty="0">
                <a:latin typeface="Arial"/>
                <a:cs typeface="Arial"/>
              </a:rPr>
              <a:t>ğ</a:t>
            </a:r>
            <a:r>
              <a:rPr sz="3200" spc="-45" dirty="0">
                <a:latin typeface="Trebuchet MS"/>
                <a:cs typeface="Trebuchet MS"/>
              </a:rPr>
              <a:t>renme	</a:t>
            </a:r>
            <a:r>
              <a:rPr sz="3200" spc="-225" dirty="0">
                <a:latin typeface="Trebuchet MS"/>
                <a:cs typeface="Trebuchet MS"/>
              </a:rPr>
              <a:t>bilgi,tutum</a:t>
            </a:r>
            <a:r>
              <a:rPr sz="3200" spc="-145" dirty="0">
                <a:latin typeface="Trebuchet MS"/>
                <a:cs typeface="Trebuchet MS"/>
              </a:rPr>
              <a:t> </a:t>
            </a:r>
            <a:r>
              <a:rPr sz="3200" spc="-220" dirty="0">
                <a:latin typeface="Trebuchet MS"/>
                <a:cs typeface="Trebuchet MS"/>
              </a:rPr>
              <a:t>ve</a:t>
            </a:r>
            <a:endParaRPr sz="3200">
              <a:latin typeface="Trebuchet MS"/>
              <a:cs typeface="Trebuchet MS"/>
            </a:endParaRPr>
          </a:p>
          <a:p>
            <a:pPr marL="295910" marR="594995">
              <a:lnSpc>
                <a:spcPts val="3850"/>
              </a:lnSpc>
              <a:spcBef>
                <a:spcPts val="114"/>
              </a:spcBef>
            </a:pPr>
            <a:r>
              <a:rPr sz="3200" spc="-190" dirty="0">
                <a:latin typeface="Trebuchet MS"/>
                <a:cs typeface="Trebuchet MS"/>
              </a:rPr>
              <a:t>davranışlarımızdaki </a:t>
            </a:r>
            <a:r>
              <a:rPr sz="3200" spc="-250" dirty="0">
                <a:latin typeface="Trebuchet MS"/>
                <a:cs typeface="Trebuchet MS"/>
              </a:rPr>
              <a:t>az </a:t>
            </a:r>
            <a:r>
              <a:rPr sz="3200" spc="-75" dirty="0">
                <a:latin typeface="Trebuchet MS"/>
                <a:cs typeface="Trebuchet MS"/>
              </a:rPr>
              <a:t>çok </a:t>
            </a:r>
            <a:r>
              <a:rPr sz="3200" spc="-210" dirty="0">
                <a:latin typeface="Trebuchet MS"/>
                <a:cs typeface="Trebuchet MS"/>
              </a:rPr>
              <a:t>kalıcı </a:t>
            </a:r>
            <a:r>
              <a:rPr sz="3200" spc="-220" dirty="0">
                <a:latin typeface="Trebuchet MS"/>
                <a:cs typeface="Trebuchet MS"/>
              </a:rPr>
              <a:t>izli  </a:t>
            </a:r>
            <a:r>
              <a:rPr sz="3200" spc="-185" dirty="0">
                <a:latin typeface="Trebuchet MS"/>
                <a:cs typeface="Trebuchet MS"/>
              </a:rPr>
              <a:t>davranış</a:t>
            </a:r>
            <a:r>
              <a:rPr sz="3200" spc="-125" dirty="0">
                <a:latin typeface="Trebuchet MS"/>
                <a:cs typeface="Trebuchet MS"/>
              </a:rPr>
              <a:t> </a:t>
            </a:r>
            <a:r>
              <a:rPr sz="3200" spc="-185" dirty="0">
                <a:latin typeface="Trebuchet MS"/>
                <a:cs typeface="Trebuchet MS"/>
              </a:rPr>
              <a:t>de</a:t>
            </a:r>
            <a:r>
              <a:rPr sz="3200" spc="-185" dirty="0">
                <a:latin typeface="Arial"/>
                <a:cs typeface="Arial"/>
              </a:rPr>
              <a:t>ğ</a:t>
            </a:r>
            <a:r>
              <a:rPr sz="3200" spc="-185" dirty="0">
                <a:latin typeface="Trebuchet MS"/>
                <a:cs typeface="Trebuchet MS"/>
              </a:rPr>
              <a:t>işikli</a:t>
            </a:r>
            <a:r>
              <a:rPr sz="3200" spc="-185" dirty="0">
                <a:latin typeface="Arial"/>
                <a:cs typeface="Arial"/>
              </a:rPr>
              <a:t>ğ</a:t>
            </a:r>
            <a:r>
              <a:rPr sz="3200" spc="-185" dirty="0">
                <a:latin typeface="Trebuchet MS"/>
                <a:cs typeface="Trebuchet MS"/>
              </a:rPr>
              <a:t>idir.</a:t>
            </a:r>
            <a:endParaRPr sz="3200">
              <a:latin typeface="Trebuchet MS"/>
              <a:cs typeface="Trebuchet MS"/>
            </a:endParaRPr>
          </a:p>
          <a:p>
            <a:pPr marL="295910" marR="68580" indent="-283845">
              <a:lnSpc>
                <a:spcPct val="100000"/>
              </a:lnSpc>
              <a:spcBef>
                <a:spcPts val="475"/>
              </a:spcBef>
              <a:buClr>
                <a:srgbClr val="3891A7"/>
              </a:buClr>
              <a:buSzPct val="79687"/>
              <a:buFont typeface="Arial"/>
              <a:buChar char=""/>
              <a:tabLst>
                <a:tab pos="296545" algn="l"/>
                <a:tab pos="4084954" algn="l"/>
              </a:tabLst>
            </a:pPr>
            <a:r>
              <a:rPr sz="3200" spc="-80" dirty="0">
                <a:latin typeface="Trebuchet MS"/>
                <a:cs typeface="Trebuchet MS"/>
              </a:rPr>
              <a:t>Bu</a:t>
            </a:r>
            <a:r>
              <a:rPr sz="3200" spc="-95" dirty="0">
                <a:latin typeface="Trebuchet MS"/>
                <a:cs typeface="Trebuchet MS"/>
              </a:rPr>
              <a:t> </a:t>
            </a:r>
            <a:r>
              <a:rPr sz="3200" spc="-150" dirty="0">
                <a:latin typeface="Trebuchet MS"/>
                <a:cs typeface="Trebuchet MS"/>
              </a:rPr>
              <a:t>de</a:t>
            </a:r>
            <a:r>
              <a:rPr sz="3200" spc="-150" dirty="0">
                <a:latin typeface="Arial"/>
                <a:cs typeface="Arial"/>
              </a:rPr>
              <a:t>ğ</a:t>
            </a:r>
            <a:r>
              <a:rPr sz="3200" spc="-150" dirty="0">
                <a:latin typeface="Trebuchet MS"/>
                <a:cs typeface="Trebuchet MS"/>
              </a:rPr>
              <a:t>işikliklerin</a:t>
            </a:r>
            <a:r>
              <a:rPr sz="3200" spc="-110" dirty="0">
                <a:latin typeface="Trebuchet MS"/>
                <a:cs typeface="Trebuchet MS"/>
              </a:rPr>
              <a:t> </a:t>
            </a:r>
            <a:r>
              <a:rPr sz="3200" spc="-200" dirty="0">
                <a:latin typeface="Trebuchet MS"/>
                <a:cs typeface="Trebuchet MS"/>
              </a:rPr>
              <a:t>hızlı	</a:t>
            </a:r>
            <a:r>
              <a:rPr sz="3200" spc="-220" dirty="0">
                <a:latin typeface="Trebuchet MS"/>
                <a:cs typeface="Trebuchet MS"/>
              </a:rPr>
              <a:t>ve </a:t>
            </a:r>
            <a:r>
              <a:rPr sz="3200" spc="-204" dirty="0">
                <a:latin typeface="Trebuchet MS"/>
                <a:cs typeface="Trebuchet MS"/>
              </a:rPr>
              <a:t>kalıcı </a:t>
            </a:r>
            <a:r>
              <a:rPr sz="3200" spc="-160" dirty="0">
                <a:latin typeface="Trebuchet MS"/>
                <a:cs typeface="Trebuchet MS"/>
              </a:rPr>
              <a:t>olması  </a:t>
            </a:r>
            <a:r>
              <a:rPr sz="3200" spc="-195" dirty="0">
                <a:latin typeface="Trebuchet MS"/>
                <a:cs typeface="Trebuchet MS"/>
              </a:rPr>
              <a:t>bizim </a:t>
            </a:r>
            <a:r>
              <a:rPr sz="3200" spc="-180" dirty="0">
                <a:latin typeface="Trebuchet MS"/>
                <a:cs typeface="Trebuchet MS"/>
              </a:rPr>
              <a:t>kendi </a:t>
            </a:r>
            <a:r>
              <a:rPr sz="3200" spc="-150" dirty="0">
                <a:latin typeface="Trebuchet MS"/>
                <a:cs typeface="Trebuchet MS"/>
              </a:rPr>
              <a:t>ö</a:t>
            </a:r>
            <a:r>
              <a:rPr sz="3200" spc="-150" dirty="0">
                <a:latin typeface="Arial"/>
                <a:cs typeface="Arial"/>
              </a:rPr>
              <a:t>ğ</a:t>
            </a:r>
            <a:r>
              <a:rPr sz="3200" spc="-150" dirty="0">
                <a:latin typeface="Trebuchet MS"/>
                <a:cs typeface="Trebuchet MS"/>
              </a:rPr>
              <a:t>renmelerimizi </a:t>
            </a:r>
            <a:r>
              <a:rPr sz="3200" spc="-180" dirty="0">
                <a:latin typeface="Trebuchet MS"/>
                <a:cs typeface="Trebuchet MS"/>
              </a:rPr>
              <a:t>kendi  </a:t>
            </a:r>
            <a:r>
              <a:rPr sz="3200" spc="-110" dirty="0">
                <a:latin typeface="Trebuchet MS"/>
                <a:cs typeface="Trebuchet MS"/>
              </a:rPr>
              <a:t>ö</a:t>
            </a:r>
            <a:r>
              <a:rPr sz="3200" spc="-110" dirty="0">
                <a:latin typeface="Arial"/>
                <a:cs typeface="Arial"/>
              </a:rPr>
              <a:t>ğ</a:t>
            </a:r>
            <a:r>
              <a:rPr sz="3200" spc="-110" dirty="0">
                <a:latin typeface="Trebuchet MS"/>
                <a:cs typeface="Trebuchet MS"/>
              </a:rPr>
              <a:t>renme </a:t>
            </a:r>
            <a:r>
              <a:rPr sz="3200" spc="-180" dirty="0">
                <a:latin typeface="Trebuchet MS"/>
                <a:cs typeface="Trebuchet MS"/>
              </a:rPr>
              <a:t>yeteneklerimize</a:t>
            </a:r>
            <a:r>
              <a:rPr sz="3200" spc="-160" dirty="0">
                <a:latin typeface="Trebuchet MS"/>
                <a:cs typeface="Trebuchet MS"/>
              </a:rPr>
              <a:t> </a:t>
            </a:r>
            <a:r>
              <a:rPr sz="3200" spc="-110" dirty="0">
                <a:latin typeface="Trebuchet MS"/>
                <a:cs typeface="Trebuchet MS"/>
              </a:rPr>
              <a:t>göre</a:t>
            </a:r>
            <a:endParaRPr sz="3200">
              <a:latin typeface="Trebuchet MS"/>
              <a:cs typeface="Trebuchet MS"/>
            </a:endParaRPr>
          </a:p>
          <a:p>
            <a:pPr marL="295910">
              <a:lnSpc>
                <a:spcPct val="100000"/>
              </a:lnSpc>
              <a:tabLst>
                <a:tab pos="2680335" algn="l"/>
              </a:tabLst>
            </a:pPr>
            <a:r>
              <a:rPr sz="3200" spc="-240" dirty="0">
                <a:latin typeface="Trebuchet MS"/>
                <a:cs typeface="Trebuchet MS"/>
              </a:rPr>
              <a:t>planlamamıza	</a:t>
            </a:r>
            <a:r>
              <a:rPr sz="3200" spc="-229" dirty="0">
                <a:latin typeface="Trebuchet MS"/>
                <a:cs typeface="Trebuchet MS"/>
              </a:rPr>
              <a:t>ba</a:t>
            </a:r>
            <a:r>
              <a:rPr sz="3200" spc="-229" dirty="0">
                <a:latin typeface="Arial"/>
                <a:cs typeface="Arial"/>
              </a:rPr>
              <a:t>ğ</a:t>
            </a:r>
            <a:r>
              <a:rPr sz="3200" spc="-229" dirty="0">
                <a:latin typeface="Trebuchet MS"/>
                <a:cs typeface="Trebuchet MS"/>
              </a:rPr>
              <a:t>lıdır.</a:t>
            </a:r>
            <a:endParaRPr sz="3200">
              <a:latin typeface="Trebuchet MS"/>
              <a:cs typeface="Trebuchet MS"/>
            </a:endParaRPr>
          </a:p>
          <a:p>
            <a:pPr marL="295910" indent="-283845">
              <a:lnSpc>
                <a:spcPct val="100000"/>
              </a:lnSpc>
              <a:spcBef>
                <a:spcPts val="590"/>
              </a:spcBef>
              <a:buClr>
                <a:srgbClr val="3891A7"/>
              </a:buClr>
              <a:buSzPct val="79687"/>
              <a:buFont typeface="Arial"/>
              <a:buChar char=""/>
              <a:tabLst>
                <a:tab pos="296545" algn="l"/>
              </a:tabLst>
            </a:pPr>
            <a:r>
              <a:rPr sz="3200" spc="-80" dirty="0">
                <a:solidFill>
                  <a:srgbClr val="C00000"/>
                </a:solidFill>
                <a:latin typeface="Trebuchet MS"/>
                <a:cs typeface="Trebuchet MS"/>
              </a:rPr>
              <a:t>Bu </a:t>
            </a:r>
            <a:r>
              <a:rPr sz="3200" spc="-190" dirty="0">
                <a:solidFill>
                  <a:srgbClr val="C00000"/>
                </a:solidFill>
                <a:latin typeface="Trebuchet MS"/>
                <a:cs typeface="Trebuchet MS"/>
              </a:rPr>
              <a:t>nedenle </a:t>
            </a:r>
            <a:r>
              <a:rPr sz="3200" spc="-130" dirty="0">
                <a:solidFill>
                  <a:srgbClr val="C00000"/>
                </a:solidFill>
                <a:latin typeface="Trebuchet MS"/>
                <a:cs typeface="Trebuchet MS"/>
              </a:rPr>
              <a:t>önce </a:t>
            </a:r>
            <a:r>
              <a:rPr sz="3200" spc="-190" dirty="0">
                <a:solidFill>
                  <a:srgbClr val="C00000"/>
                </a:solidFill>
                <a:latin typeface="Trebuchet MS"/>
                <a:cs typeface="Trebuchet MS"/>
              </a:rPr>
              <a:t>kendimizi</a:t>
            </a:r>
            <a:r>
              <a:rPr sz="3200" spc="65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3200" spc="-275" dirty="0">
                <a:solidFill>
                  <a:srgbClr val="C00000"/>
                </a:solidFill>
                <a:latin typeface="Trebuchet MS"/>
                <a:cs typeface="Trebuchet MS"/>
              </a:rPr>
              <a:t>tanımalıyız.</a:t>
            </a:r>
            <a:endParaRPr sz="32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075992" y="619188"/>
            <a:ext cx="8012430" cy="1214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2813685" algn="l"/>
              </a:tabLst>
            </a:pPr>
            <a:r>
              <a:rPr spc="-195" dirty="0"/>
              <a:t>Kendimizi</a:t>
            </a:r>
            <a:r>
              <a:rPr spc="-135" dirty="0"/>
              <a:t> </a:t>
            </a:r>
            <a:r>
              <a:rPr spc="-270" dirty="0"/>
              <a:t>ve	</a:t>
            </a:r>
            <a:r>
              <a:rPr spc="-225" dirty="0"/>
              <a:t>yeteneklerimizi </a:t>
            </a:r>
            <a:r>
              <a:rPr spc="-240" dirty="0"/>
              <a:t>keşfetmek  </a:t>
            </a:r>
            <a:r>
              <a:rPr spc="-235" dirty="0"/>
              <a:t>için </a:t>
            </a:r>
            <a:r>
              <a:rPr spc="-229" dirty="0"/>
              <a:t>aşa</a:t>
            </a:r>
            <a:r>
              <a:rPr spc="-229" dirty="0">
                <a:latin typeface="Arial"/>
                <a:cs typeface="Arial"/>
              </a:rPr>
              <a:t>ğ</a:t>
            </a:r>
            <a:r>
              <a:rPr spc="-229" dirty="0"/>
              <a:t>ıdaki </a:t>
            </a:r>
            <a:r>
              <a:rPr spc="-140" dirty="0"/>
              <a:t>soruları</a:t>
            </a:r>
            <a:r>
              <a:rPr spc="170" dirty="0"/>
              <a:t> </a:t>
            </a:r>
            <a:r>
              <a:rPr spc="-305" dirty="0"/>
              <a:t>cevaplamalıyız:</a:t>
            </a:r>
          </a:p>
        </p:txBody>
      </p:sp>
      <p:grpSp>
        <p:nvGrpSpPr>
          <p:cNvPr id="8" name="object 8"/>
          <p:cNvGrpSpPr/>
          <p:nvPr/>
        </p:nvGrpSpPr>
        <p:grpSpPr>
          <a:xfrm>
            <a:off x="598855" y="2192147"/>
            <a:ext cx="8162925" cy="4202430"/>
            <a:chOff x="598855" y="2192147"/>
            <a:chExt cx="8162925" cy="4202430"/>
          </a:xfrm>
        </p:grpSpPr>
        <p:sp>
          <p:nvSpPr>
            <p:cNvPr id="9" name="object 9"/>
            <p:cNvSpPr/>
            <p:nvPr/>
          </p:nvSpPr>
          <p:spPr>
            <a:xfrm>
              <a:off x="611555" y="2780919"/>
              <a:ext cx="1512570" cy="1368425"/>
            </a:xfrm>
            <a:custGeom>
              <a:avLst/>
              <a:gdLst/>
              <a:ahLst/>
              <a:cxnLst/>
              <a:rect l="l" t="t" r="r" b="b"/>
              <a:pathLst>
                <a:path w="1512570" h="1368425">
                  <a:moveTo>
                    <a:pt x="756107" y="0"/>
                  </a:moveTo>
                  <a:lnTo>
                    <a:pt x="706392" y="1455"/>
                  </a:lnTo>
                  <a:lnTo>
                    <a:pt x="657536" y="5761"/>
                  </a:lnTo>
                  <a:lnTo>
                    <a:pt x="609639" y="12827"/>
                  </a:lnTo>
                  <a:lnTo>
                    <a:pt x="562799" y="22563"/>
                  </a:lnTo>
                  <a:lnTo>
                    <a:pt x="517117" y="34879"/>
                  </a:lnTo>
                  <a:lnTo>
                    <a:pt x="472693" y="49684"/>
                  </a:lnTo>
                  <a:lnTo>
                    <a:pt x="429625" y="66889"/>
                  </a:lnTo>
                  <a:lnTo>
                    <a:pt x="388014" y="86403"/>
                  </a:lnTo>
                  <a:lnTo>
                    <a:pt x="347958" y="108136"/>
                  </a:lnTo>
                  <a:lnTo>
                    <a:pt x="309559" y="131998"/>
                  </a:lnTo>
                  <a:lnTo>
                    <a:pt x="272914" y="157898"/>
                  </a:lnTo>
                  <a:lnTo>
                    <a:pt x="238125" y="185747"/>
                  </a:lnTo>
                  <a:lnTo>
                    <a:pt x="205291" y="215454"/>
                  </a:lnTo>
                  <a:lnTo>
                    <a:pt x="174510" y="246928"/>
                  </a:lnTo>
                  <a:lnTo>
                    <a:pt x="145884" y="280080"/>
                  </a:lnTo>
                  <a:lnTo>
                    <a:pt x="119511" y="314820"/>
                  </a:lnTo>
                  <a:lnTo>
                    <a:pt x="95491" y="351056"/>
                  </a:lnTo>
                  <a:lnTo>
                    <a:pt x="73924" y="388700"/>
                  </a:lnTo>
                  <a:lnTo>
                    <a:pt x="54909" y="427660"/>
                  </a:lnTo>
                  <a:lnTo>
                    <a:pt x="38546" y="467847"/>
                  </a:lnTo>
                  <a:lnTo>
                    <a:pt x="24935" y="509170"/>
                  </a:lnTo>
                  <a:lnTo>
                    <a:pt x="14175" y="551540"/>
                  </a:lnTo>
                  <a:lnTo>
                    <a:pt x="6366" y="594865"/>
                  </a:lnTo>
                  <a:lnTo>
                    <a:pt x="1608" y="639055"/>
                  </a:lnTo>
                  <a:lnTo>
                    <a:pt x="0" y="684021"/>
                  </a:lnTo>
                  <a:lnTo>
                    <a:pt x="1608" y="729115"/>
                  </a:lnTo>
                  <a:lnTo>
                    <a:pt x="6366" y="773305"/>
                  </a:lnTo>
                  <a:lnTo>
                    <a:pt x="14175" y="816630"/>
                  </a:lnTo>
                  <a:lnTo>
                    <a:pt x="24935" y="859000"/>
                  </a:lnTo>
                  <a:lnTo>
                    <a:pt x="38546" y="900323"/>
                  </a:lnTo>
                  <a:lnTo>
                    <a:pt x="54909" y="940510"/>
                  </a:lnTo>
                  <a:lnTo>
                    <a:pt x="73924" y="979470"/>
                  </a:lnTo>
                  <a:lnTo>
                    <a:pt x="95491" y="1017114"/>
                  </a:lnTo>
                  <a:lnTo>
                    <a:pt x="119511" y="1053350"/>
                  </a:lnTo>
                  <a:lnTo>
                    <a:pt x="145884" y="1088090"/>
                  </a:lnTo>
                  <a:lnTo>
                    <a:pt x="174510" y="1121242"/>
                  </a:lnTo>
                  <a:lnTo>
                    <a:pt x="205291" y="1152716"/>
                  </a:lnTo>
                  <a:lnTo>
                    <a:pt x="238125" y="1182423"/>
                  </a:lnTo>
                  <a:lnTo>
                    <a:pt x="272914" y="1210272"/>
                  </a:lnTo>
                  <a:lnTo>
                    <a:pt x="309559" y="1236172"/>
                  </a:lnTo>
                  <a:lnTo>
                    <a:pt x="347958" y="1260034"/>
                  </a:lnTo>
                  <a:lnTo>
                    <a:pt x="388014" y="1281767"/>
                  </a:lnTo>
                  <a:lnTo>
                    <a:pt x="429625" y="1301281"/>
                  </a:lnTo>
                  <a:lnTo>
                    <a:pt x="472693" y="1318486"/>
                  </a:lnTo>
                  <a:lnTo>
                    <a:pt x="517117" y="1333291"/>
                  </a:lnTo>
                  <a:lnTo>
                    <a:pt x="562799" y="1345607"/>
                  </a:lnTo>
                  <a:lnTo>
                    <a:pt x="609639" y="1355343"/>
                  </a:lnTo>
                  <a:lnTo>
                    <a:pt x="657536" y="1362409"/>
                  </a:lnTo>
                  <a:lnTo>
                    <a:pt x="706392" y="1366715"/>
                  </a:lnTo>
                  <a:lnTo>
                    <a:pt x="756107" y="1368170"/>
                  </a:lnTo>
                  <a:lnTo>
                    <a:pt x="805819" y="1366715"/>
                  </a:lnTo>
                  <a:lnTo>
                    <a:pt x="854673" y="1362409"/>
                  </a:lnTo>
                  <a:lnTo>
                    <a:pt x="902568" y="1355343"/>
                  </a:lnTo>
                  <a:lnTo>
                    <a:pt x="949404" y="1345607"/>
                  </a:lnTo>
                  <a:lnTo>
                    <a:pt x="995083" y="1333291"/>
                  </a:lnTo>
                  <a:lnTo>
                    <a:pt x="1039504" y="1318486"/>
                  </a:lnTo>
                  <a:lnTo>
                    <a:pt x="1082568" y="1301281"/>
                  </a:lnTo>
                  <a:lnTo>
                    <a:pt x="1124176" y="1281767"/>
                  </a:lnTo>
                  <a:lnTo>
                    <a:pt x="1164227" y="1260034"/>
                  </a:lnTo>
                  <a:lnTo>
                    <a:pt x="1202622" y="1236172"/>
                  </a:lnTo>
                  <a:lnTo>
                    <a:pt x="1239262" y="1210272"/>
                  </a:lnTo>
                  <a:lnTo>
                    <a:pt x="1274047" y="1182423"/>
                  </a:lnTo>
                  <a:lnTo>
                    <a:pt x="1306878" y="1152716"/>
                  </a:lnTo>
                  <a:lnTo>
                    <a:pt x="1337654" y="1121242"/>
                  </a:lnTo>
                  <a:lnTo>
                    <a:pt x="1366277" y="1088090"/>
                  </a:lnTo>
                  <a:lnTo>
                    <a:pt x="1392646" y="1053350"/>
                  </a:lnTo>
                  <a:lnTo>
                    <a:pt x="1416662" y="1017114"/>
                  </a:lnTo>
                  <a:lnTo>
                    <a:pt x="1438226" y="979470"/>
                  </a:lnTo>
                  <a:lnTo>
                    <a:pt x="1457238" y="940510"/>
                  </a:lnTo>
                  <a:lnTo>
                    <a:pt x="1473598" y="900323"/>
                  </a:lnTo>
                  <a:lnTo>
                    <a:pt x="1487207" y="859000"/>
                  </a:lnTo>
                  <a:lnTo>
                    <a:pt x="1497965" y="816630"/>
                  </a:lnTo>
                  <a:lnTo>
                    <a:pt x="1505772" y="773305"/>
                  </a:lnTo>
                  <a:lnTo>
                    <a:pt x="1510530" y="729115"/>
                  </a:lnTo>
                  <a:lnTo>
                    <a:pt x="1512138" y="684021"/>
                  </a:lnTo>
                  <a:lnTo>
                    <a:pt x="1510530" y="639055"/>
                  </a:lnTo>
                  <a:lnTo>
                    <a:pt x="1505772" y="594865"/>
                  </a:lnTo>
                  <a:lnTo>
                    <a:pt x="1497965" y="551540"/>
                  </a:lnTo>
                  <a:lnTo>
                    <a:pt x="1487207" y="509170"/>
                  </a:lnTo>
                  <a:lnTo>
                    <a:pt x="1473598" y="467847"/>
                  </a:lnTo>
                  <a:lnTo>
                    <a:pt x="1457238" y="427660"/>
                  </a:lnTo>
                  <a:lnTo>
                    <a:pt x="1438226" y="388700"/>
                  </a:lnTo>
                  <a:lnTo>
                    <a:pt x="1416662" y="351056"/>
                  </a:lnTo>
                  <a:lnTo>
                    <a:pt x="1392646" y="314820"/>
                  </a:lnTo>
                  <a:lnTo>
                    <a:pt x="1366277" y="280080"/>
                  </a:lnTo>
                  <a:lnTo>
                    <a:pt x="1337654" y="246928"/>
                  </a:lnTo>
                  <a:lnTo>
                    <a:pt x="1306878" y="215454"/>
                  </a:lnTo>
                  <a:lnTo>
                    <a:pt x="1274047" y="185747"/>
                  </a:lnTo>
                  <a:lnTo>
                    <a:pt x="1239262" y="157898"/>
                  </a:lnTo>
                  <a:lnTo>
                    <a:pt x="1202622" y="131998"/>
                  </a:lnTo>
                  <a:lnTo>
                    <a:pt x="1164227" y="108136"/>
                  </a:lnTo>
                  <a:lnTo>
                    <a:pt x="1124176" y="86403"/>
                  </a:lnTo>
                  <a:lnTo>
                    <a:pt x="1082568" y="66889"/>
                  </a:lnTo>
                  <a:lnTo>
                    <a:pt x="1039504" y="49684"/>
                  </a:lnTo>
                  <a:lnTo>
                    <a:pt x="995083" y="34879"/>
                  </a:lnTo>
                  <a:lnTo>
                    <a:pt x="949404" y="22563"/>
                  </a:lnTo>
                  <a:lnTo>
                    <a:pt x="902568" y="12827"/>
                  </a:lnTo>
                  <a:lnTo>
                    <a:pt x="854673" y="5761"/>
                  </a:lnTo>
                  <a:lnTo>
                    <a:pt x="805819" y="1455"/>
                  </a:lnTo>
                  <a:lnTo>
                    <a:pt x="756107" y="0"/>
                  </a:lnTo>
                  <a:close/>
                </a:path>
              </a:pathLst>
            </a:custGeom>
            <a:solidFill>
              <a:srgbClr val="FDB80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11555" y="2780919"/>
              <a:ext cx="1512570" cy="1368425"/>
            </a:xfrm>
            <a:custGeom>
              <a:avLst/>
              <a:gdLst/>
              <a:ahLst/>
              <a:cxnLst/>
              <a:rect l="l" t="t" r="r" b="b"/>
              <a:pathLst>
                <a:path w="1512570" h="1368425">
                  <a:moveTo>
                    <a:pt x="0" y="684021"/>
                  </a:moveTo>
                  <a:lnTo>
                    <a:pt x="1608" y="639055"/>
                  </a:lnTo>
                  <a:lnTo>
                    <a:pt x="6366" y="594865"/>
                  </a:lnTo>
                  <a:lnTo>
                    <a:pt x="14175" y="551540"/>
                  </a:lnTo>
                  <a:lnTo>
                    <a:pt x="24935" y="509170"/>
                  </a:lnTo>
                  <a:lnTo>
                    <a:pt x="38546" y="467847"/>
                  </a:lnTo>
                  <a:lnTo>
                    <a:pt x="54909" y="427660"/>
                  </a:lnTo>
                  <a:lnTo>
                    <a:pt x="73924" y="388700"/>
                  </a:lnTo>
                  <a:lnTo>
                    <a:pt x="95491" y="351056"/>
                  </a:lnTo>
                  <a:lnTo>
                    <a:pt x="119511" y="314820"/>
                  </a:lnTo>
                  <a:lnTo>
                    <a:pt x="145884" y="280080"/>
                  </a:lnTo>
                  <a:lnTo>
                    <a:pt x="174510" y="246928"/>
                  </a:lnTo>
                  <a:lnTo>
                    <a:pt x="205291" y="215454"/>
                  </a:lnTo>
                  <a:lnTo>
                    <a:pt x="238125" y="185747"/>
                  </a:lnTo>
                  <a:lnTo>
                    <a:pt x="272914" y="157898"/>
                  </a:lnTo>
                  <a:lnTo>
                    <a:pt x="309559" y="131998"/>
                  </a:lnTo>
                  <a:lnTo>
                    <a:pt x="347958" y="108136"/>
                  </a:lnTo>
                  <a:lnTo>
                    <a:pt x="388014" y="86403"/>
                  </a:lnTo>
                  <a:lnTo>
                    <a:pt x="429625" y="66889"/>
                  </a:lnTo>
                  <a:lnTo>
                    <a:pt x="472693" y="49684"/>
                  </a:lnTo>
                  <a:lnTo>
                    <a:pt x="517117" y="34879"/>
                  </a:lnTo>
                  <a:lnTo>
                    <a:pt x="562799" y="22563"/>
                  </a:lnTo>
                  <a:lnTo>
                    <a:pt x="609639" y="12827"/>
                  </a:lnTo>
                  <a:lnTo>
                    <a:pt x="657536" y="5761"/>
                  </a:lnTo>
                  <a:lnTo>
                    <a:pt x="706392" y="1455"/>
                  </a:lnTo>
                  <a:lnTo>
                    <a:pt x="756107" y="0"/>
                  </a:lnTo>
                  <a:lnTo>
                    <a:pt x="805819" y="1455"/>
                  </a:lnTo>
                  <a:lnTo>
                    <a:pt x="854673" y="5761"/>
                  </a:lnTo>
                  <a:lnTo>
                    <a:pt x="902568" y="12827"/>
                  </a:lnTo>
                  <a:lnTo>
                    <a:pt x="949404" y="22563"/>
                  </a:lnTo>
                  <a:lnTo>
                    <a:pt x="995083" y="34879"/>
                  </a:lnTo>
                  <a:lnTo>
                    <a:pt x="1039504" y="49684"/>
                  </a:lnTo>
                  <a:lnTo>
                    <a:pt x="1082568" y="66889"/>
                  </a:lnTo>
                  <a:lnTo>
                    <a:pt x="1124176" y="86403"/>
                  </a:lnTo>
                  <a:lnTo>
                    <a:pt x="1164227" y="108136"/>
                  </a:lnTo>
                  <a:lnTo>
                    <a:pt x="1202622" y="131998"/>
                  </a:lnTo>
                  <a:lnTo>
                    <a:pt x="1239262" y="157898"/>
                  </a:lnTo>
                  <a:lnTo>
                    <a:pt x="1274047" y="185747"/>
                  </a:lnTo>
                  <a:lnTo>
                    <a:pt x="1306878" y="215454"/>
                  </a:lnTo>
                  <a:lnTo>
                    <a:pt x="1337654" y="246928"/>
                  </a:lnTo>
                  <a:lnTo>
                    <a:pt x="1366277" y="280080"/>
                  </a:lnTo>
                  <a:lnTo>
                    <a:pt x="1392646" y="314820"/>
                  </a:lnTo>
                  <a:lnTo>
                    <a:pt x="1416662" y="351056"/>
                  </a:lnTo>
                  <a:lnTo>
                    <a:pt x="1438226" y="388700"/>
                  </a:lnTo>
                  <a:lnTo>
                    <a:pt x="1457238" y="427660"/>
                  </a:lnTo>
                  <a:lnTo>
                    <a:pt x="1473598" y="467847"/>
                  </a:lnTo>
                  <a:lnTo>
                    <a:pt x="1487207" y="509170"/>
                  </a:lnTo>
                  <a:lnTo>
                    <a:pt x="1497965" y="551540"/>
                  </a:lnTo>
                  <a:lnTo>
                    <a:pt x="1505772" y="594865"/>
                  </a:lnTo>
                  <a:lnTo>
                    <a:pt x="1510530" y="639055"/>
                  </a:lnTo>
                  <a:lnTo>
                    <a:pt x="1512138" y="684021"/>
                  </a:lnTo>
                  <a:lnTo>
                    <a:pt x="1510530" y="729115"/>
                  </a:lnTo>
                  <a:lnTo>
                    <a:pt x="1505772" y="773305"/>
                  </a:lnTo>
                  <a:lnTo>
                    <a:pt x="1497965" y="816630"/>
                  </a:lnTo>
                  <a:lnTo>
                    <a:pt x="1487207" y="859000"/>
                  </a:lnTo>
                  <a:lnTo>
                    <a:pt x="1473598" y="900323"/>
                  </a:lnTo>
                  <a:lnTo>
                    <a:pt x="1457238" y="940510"/>
                  </a:lnTo>
                  <a:lnTo>
                    <a:pt x="1438226" y="979470"/>
                  </a:lnTo>
                  <a:lnTo>
                    <a:pt x="1416662" y="1017114"/>
                  </a:lnTo>
                  <a:lnTo>
                    <a:pt x="1392646" y="1053350"/>
                  </a:lnTo>
                  <a:lnTo>
                    <a:pt x="1366277" y="1088090"/>
                  </a:lnTo>
                  <a:lnTo>
                    <a:pt x="1337654" y="1121242"/>
                  </a:lnTo>
                  <a:lnTo>
                    <a:pt x="1306878" y="1152716"/>
                  </a:lnTo>
                  <a:lnTo>
                    <a:pt x="1274047" y="1182423"/>
                  </a:lnTo>
                  <a:lnTo>
                    <a:pt x="1239262" y="1210272"/>
                  </a:lnTo>
                  <a:lnTo>
                    <a:pt x="1202622" y="1236172"/>
                  </a:lnTo>
                  <a:lnTo>
                    <a:pt x="1164227" y="1260034"/>
                  </a:lnTo>
                  <a:lnTo>
                    <a:pt x="1124176" y="1281767"/>
                  </a:lnTo>
                  <a:lnTo>
                    <a:pt x="1082568" y="1301281"/>
                  </a:lnTo>
                  <a:lnTo>
                    <a:pt x="1039504" y="1318486"/>
                  </a:lnTo>
                  <a:lnTo>
                    <a:pt x="995083" y="1333291"/>
                  </a:lnTo>
                  <a:lnTo>
                    <a:pt x="949404" y="1345607"/>
                  </a:lnTo>
                  <a:lnTo>
                    <a:pt x="902568" y="1355343"/>
                  </a:lnTo>
                  <a:lnTo>
                    <a:pt x="854673" y="1362409"/>
                  </a:lnTo>
                  <a:lnTo>
                    <a:pt x="805819" y="1366715"/>
                  </a:lnTo>
                  <a:lnTo>
                    <a:pt x="756107" y="1368170"/>
                  </a:lnTo>
                  <a:lnTo>
                    <a:pt x="706392" y="1366715"/>
                  </a:lnTo>
                  <a:lnTo>
                    <a:pt x="657536" y="1362409"/>
                  </a:lnTo>
                  <a:lnTo>
                    <a:pt x="609639" y="1355343"/>
                  </a:lnTo>
                  <a:lnTo>
                    <a:pt x="562799" y="1345607"/>
                  </a:lnTo>
                  <a:lnTo>
                    <a:pt x="517117" y="1333291"/>
                  </a:lnTo>
                  <a:lnTo>
                    <a:pt x="472693" y="1318486"/>
                  </a:lnTo>
                  <a:lnTo>
                    <a:pt x="429625" y="1301281"/>
                  </a:lnTo>
                  <a:lnTo>
                    <a:pt x="388014" y="1281767"/>
                  </a:lnTo>
                  <a:lnTo>
                    <a:pt x="347958" y="1260034"/>
                  </a:lnTo>
                  <a:lnTo>
                    <a:pt x="309559" y="1236172"/>
                  </a:lnTo>
                  <a:lnTo>
                    <a:pt x="272914" y="1210272"/>
                  </a:lnTo>
                  <a:lnTo>
                    <a:pt x="238125" y="1182423"/>
                  </a:lnTo>
                  <a:lnTo>
                    <a:pt x="205291" y="1152716"/>
                  </a:lnTo>
                  <a:lnTo>
                    <a:pt x="174510" y="1121242"/>
                  </a:lnTo>
                  <a:lnTo>
                    <a:pt x="145884" y="1088090"/>
                  </a:lnTo>
                  <a:lnTo>
                    <a:pt x="119511" y="1053350"/>
                  </a:lnTo>
                  <a:lnTo>
                    <a:pt x="95491" y="1017114"/>
                  </a:lnTo>
                  <a:lnTo>
                    <a:pt x="73924" y="979470"/>
                  </a:lnTo>
                  <a:lnTo>
                    <a:pt x="54909" y="940510"/>
                  </a:lnTo>
                  <a:lnTo>
                    <a:pt x="38546" y="900323"/>
                  </a:lnTo>
                  <a:lnTo>
                    <a:pt x="24935" y="859000"/>
                  </a:lnTo>
                  <a:lnTo>
                    <a:pt x="14175" y="816630"/>
                  </a:lnTo>
                  <a:lnTo>
                    <a:pt x="6366" y="773305"/>
                  </a:lnTo>
                  <a:lnTo>
                    <a:pt x="1608" y="729115"/>
                  </a:lnTo>
                  <a:lnTo>
                    <a:pt x="0" y="684148"/>
                  </a:lnTo>
                  <a:close/>
                </a:path>
              </a:pathLst>
            </a:custGeom>
            <a:ln w="25400">
              <a:solidFill>
                <a:srgbClr val="BA850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851909" y="5013198"/>
              <a:ext cx="2160270" cy="1368425"/>
            </a:xfrm>
            <a:custGeom>
              <a:avLst/>
              <a:gdLst/>
              <a:ahLst/>
              <a:cxnLst/>
              <a:rect l="l" t="t" r="r" b="b"/>
              <a:pathLst>
                <a:path w="2160270" h="1368425">
                  <a:moveTo>
                    <a:pt x="1080135" y="0"/>
                  </a:moveTo>
                  <a:lnTo>
                    <a:pt x="1020873" y="1011"/>
                  </a:lnTo>
                  <a:lnTo>
                    <a:pt x="962446" y="4013"/>
                  </a:lnTo>
                  <a:lnTo>
                    <a:pt x="904936" y="8951"/>
                  </a:lnTo>
                  <a:lnTo>
                    <a:pt x="848427" y="15774"/>
                  </a:lnTo>
                  <a:lnTo>
                    <a:pt x="793000" y="24430"/>
                  </a:lnTo>
                  <a:lnTo>
                    <a:pt x="738737" y="34867"/>
                  </a:lnTo>
                  <a:lnTo>
                    <a:pt x="685721" y="47032"/>
                  </a:lnTo>
                  <a:lnTo>
                    <a:pt x="634034" y="60874"/>
                  </a:lnTo>
                  <a:lnTo>
                    <a:pt x="583759" y="76340"/>
                  </a:lnTo>
                  <a:lnTo>
                    <a:pt x="534979" y="93379"/>
                  </a:lnTo>
                  <a:lnTo>
                    <a:pt x="487774" y="111937"/>
                  </a:lnTo>
                  <a:lnTo>
                    <a:pt x="442229" y="131964"/>
                  </a:lnTo>
                  <a:lnTo>
                    <a:pt x="398425" y="153407"/>
                  </a:lnTo>
                  <a:lnTo>
                    <a:pt x="356444" y="176213"/>
                  </a:lnTo>
                  <a:lnTo>
                    <a:pt x="316370" y="200331"/>
                  </a:lnTo>
                  <a:lnTo>
                    <a:pt x="278284" y="225708"/>
                  </a:lnTo>
                  <a:lnTo>
                    <a:pt x="242269" y="252293"/>
                  </a:lnTo>
                  <a:lnTo>
                    <a:pt x="208407" y="280034"/>
                  </a:lnTo>
                  <a:lnTo>
                    <a:pt x="176780" y="308877"/>
                  </a:lnTo>
                  <a:lnTo>
                    <a:pt x="147471" y="338772"/>
                  </a:lnTo>
                  <a:lnTo>
                    <a:pt x="120563" y="369665"/>
                  </a:lnTo>
                  <a:lnTo>
                    <a:pt x="96138" y="401505"/>
                  </a:lnTo>
                  <a:lnTo>
                    <a:pt x="74277" y="434240"/>
                  </a:lnTo>
                  <a:lnTo>
                    <a:pt x="55065" y="467818"/>
                  </a:lnTo>
                  <a:lnTo>
                    <a:pt x="38582" y="502186"/>
                  </a:lnTo>
                  <a:lnTo>
                    <a:pt x="14135" y="573085"/>
                  </a:lnTo>
                  <a:lnTo>
                    <a:pt x="1597" y="646521"/>
                  </a:lnTo>
                  <a:lnTo>
                    <a:pt x="0" y="684047"/>
                  </a:lnTo>
                  <a:lnTo>
                    <a:pt x="1598" y="721592"/>
                  </a:lnTo>
                  <a:lnTo>
                    <a:pt x="14137" y="795019"/>
                  </a:lnTo>
                  <a:lnTo>
                    <a:pt x="38585" y="865912"/>
                  </a:lnTo>
                  <a:lnTo>
                    <a:pt x="55068" y="900278"/>
                  </a:lnTo>
                  <a:lnTo>
                    <a:pt x="74281" y="933855"/>
                  </a:lnTo>
                  <a:lnTo>
                    <a:pt x="96141" y="966589"/>
                  </a:lnTo>
                  <a:lnTo>
                    <a:pt x="120567" y="998429"/>
                  </a:lnTo>
                  <a:lnTo>
                    <a:pt x="147475" y="1029323"/>
                  </a:lnTo>
                  <a:lnTo>
                    <a:pt x="176783" y="1059218"/>
                  </a:lnTo>
                  <a:lnTo>
                    <a:pt x="208410" y="1088063"/>
                  </a:lnTo>
                  <a:lnTo>
                    <a:pt x="242271" y="1115804"/>
                  </a:lnTo>
                  <a:lnTo>
                    <a:pt x="278287" y="1142391"/>
                  </a:lnTo>
                  <a:lnTo>
                    <a:pt x="316372" y="1167771"/>
                  </a:lnTo>
                  <a:lnTo>
                    <a:pt x="356447" y="1191891"/>
                  </a:lnTo>
                  <a:lnTo>
                    <a:pt x="398427" y="1214700"/>
                  </a:lnTo>
                  <a:lnTo>
                    <a:pt x="442231" y="1236145"/>
                  </a:lnTo>
                  <a:lnTo>
                    <a:pt x="487776" y="1256174"/>
                  </a:lnTo>
                  <a:lnTo>
                    <a:pt x="534980" y="1274736"/>
                  </a:lnTo>
                  <a:lnTo>
                    <a:pt x="583760" y="1291777"/>
                  </a:lnTo>
                  <a:lnTo>
                    <a:pt x="634035" y="1307246"/>
                  </a:lnTo>
                  <a:lnTo>
                    <a:pt x="685721" y="1321090"/>
                  </a:lnTo>
                  <a:lnTo>
                    <a:pt x="738737" y="1333258"/>
                  </a:lnTo>
                  <a:lnTo>
                    <a:pt x="793000" y="1343696"/>
                  </a:lnTo>
                  <a:lnTo>
                    <a:pt x="848427" y="1352354"/>
                  </a:lnTo>
                  <a:lnTo>
                    <a:pt x="904937" y="1359179"/>
                  </a:lnTo>
                  <a:lnTo>
                    <a:pt x="962446" y="1364118"/>
                  </a:lnTo>
                  <a:lnTo>
                    <a:pt x="1020873" y="1367120"/>
                  </a:lnTo>
                  <a:lnTo>
                    <a:pt x="1080135" y="1368132"/>
                  </a:lnTo>
                  <a:lnTo>
                    <a:pt x="1139396" y="1367120"/>
                  </a:lnTo>
                  <a:lnTo>
                    <a:pt x="1197823" y="1364118"/>
                  </a:lnTo>
                  <a:lnTo>
                    <a:pt x="1255332" y="1359179"/>
                  </a:lnTo>
                  <a:lnTo>
                    <a:pt x="1311842" y="1352354"/>
                  </a:lnTo>
                  <a:lnTo>
                    <a:pt x="1367269" y="1343696"/>
                  </a:lnTo>
                  <a:lnTo>
                    <a:pt x="1421532" y="1333258"/>
                  </a:lnTo>
                  <a:lnTo>
                    <a:pt x="1474548" y="1321090"/>
                  </a:lnTo>
                  <a:lnTo>
                    <a:pt x="1526234" y="1307246"/>
                  </a:lnTo>
                  <a:lnTo>
                    <a:pt x="1576509" y="1291777"/>
                  </a:lnTo>
                  <a:lnTo>
                    <a:pt x="1625289" y="1274736"/>
                  </a:lnTo>
                  <a:lnTo>
                    <a:pt x="1672493" y="1256174"/>
                  </a:lnTo>
                  <a:lnTo>
                    <a:pt x="1718038" y="1236145"/>
                  </a:lnTo>
                  <a:lnTo>
                    <a:pt x="1761842" y="1214700"/>
                  </a:lnTo>
                  <a:lnTo>
                    <a:pt x="1803822" y="1191891"/>
                  </a:lnTo>
                  <a:lnTo>
                    <a:pt x="1843897" y="1167771"/>
                  </a:lnTo>
                  <a:lnTo>
                    <a:pt x="1881982" y="1142391"/>
                  </a:lnTo>
                  <a:lnTo>
                    <a:pt x="1917998" y="1115804"/>
                  </a:lnTo>
                  <a:lnTo>
                    <a:pt x="1951859" y="1088063"/>
                  </a:lnTo>
                  <a:lnTo>
                    <a:pt x="1983486" y="1059218"/>
                  </a:lnTo>
                  <a:lnTo>
                    <a:pt x="2012794" y="1029323"/>
                  </a:lnTo>
                  <a:lnTo>
                    <a:pt x="2039702" y="998429"/>
                  </a:lnTo>
                  <a:lnTo>
                    <a:pt x="2064128" y="966589"/>
                  </a:lnTo>
                  <a:lnTo>
                    <a:pt x="2085988" y="933855"/>
                  </a:lnTo>
                  <a:lnTo>
                    <a:pt x="2105201" y="900278"/>
                  </a:lnTo>
                  <a:lnTo>
                    <a:pt x="2121684" y="865912"/>
                  </a:lnTo>
                  <a:lnTo>
                    <a:pt x="2146132" y="795019"/>
                  </a:lnTo>
                  <a:lnTo>
                    <a:pt x="2158671" y="721592"/>
                  </a:lnTo>
                  <a:lnTo>
                    <a:pt x="2160269" y="684047"/>
                  </a:lnTo>
                  <a:lnTo>
                    <a:pt x="2158670" y="646509"/>
                  </a:lnTo>
                  <a:lnTo>
                    <a:pt x="2146129" y="573076"/>
                  </a:lnTo>
                  <a:lnTo>
                    <a:pt x="2121681" y="502179"/>
                  </a:lnTo>
                  <a:lnTo>
                    <a:pt x="2105198" y="467811"/>
                  </a:lnTo>
                  <a:lnTo>
                    <a:pt x="2085984" y="434235"/>
                  </a:lnTo>
                  <a:lnTo>
                    <a:pt x="2064124" y="401500"/>
                  </a:lnTo>
                  <a:lnTo>
                    <a:pt x="2039699" y="369661"/>
                  </a:lnTo>
                  <a:lnTo>
                    <a:pt x="2012791" y="338768"/>
                  </a:lnTo>
                  <a:lnTo>
                    <a:pt x="1983482" y="308874"/>
                  </a:lnTo>
                  <a:lnTo>
                    <a:pt x="1951856" y="280031"/>
                  </a:lnTo>
                  <a:lnTo>
                    <a:pt x="1917994" y="252291"/>
                  </a:lnTo>
                  <a:lnTo>
                    <a:pt x="1881980" y="225706"/>
                  </a:lnTo>
                  <a:lnTo>
                    <a:pt x="1843894" y="200329"/>
                  </a:lnTo>
                  <a:lnTo>
                    <a:pt x="1803820" y="176212"/>
                  </a:lnTo>
                  <a:lnTo>
                    <a:pt x="1761840" y="153406"/>
                  </a:lnTo>
                  <a:lnTo>
                    <a:pt x="1718036" y="131963"/>
                  </a:lnTo>
                  <a:lnTo>
                    <a:pt x="1672491" y="111937"/>
                  </a:lnTo>
                  <a:lnTo>
                    <a:pt x="1625288" y="93378"/>
                  </a:lnTo>
                  <a:lnTo>
                    <a:pt x="1576507" y="76340"/>
                  </a:lnTo>
                  <a:lnTo>
                    <a:pt x="1526233" y="60874"/>
                  </a:lnTo>
                  <a:lnTo>
                    <a:pt x="1474547" y="47032"/>
                  </a:lnTo>
                  <a:lnTo>
                    <a:pt x="1421531" y="34867"/>
                  </a:lnTo>
                  <a:lnTo>
                    <a:pt x="1367269" y="24430"/>
                  </a:lnTo>
                  <a:lnTo>
                    <a:pt x="1311842" y="15774"/>
                  </a:lnTo>
                  <a:lnTo>
                    <a:pt x="1255332" y="8951"/>
                  </a:lnTo>
                  <a:lnTo>
                    <a:pt x="1197823" y="4013"/>
                  </a:lnTo>
                  <a:lnTo>
                    <a:pt x="1139396" y="1011"/>
                  </a:lnTo>
                  <a:lnTo>
                    <a:pt x="1080135" y="0"/>
                  </a:lnTo>
                  <a:close/>
                </a:path>
              </a:pathLst>
            </a:custGeom>
            <a:solidFill>
              <a:srgbClr val="3891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851909" y="5013198"/>
              <a:ext cx="2160270" cy="1368425"/>
            </a:xfrm>
            <a:custGeom>
              <a:avLst/>
              <a:gdLst/>
              <a:ahLst/>
              <a:cxnLst/>
              <a:rect l="l" t="t" r="r" b="b"/>
              <a:pathLst>
                <a:path w="2160270" h="1368425">
                  <a:moveTo>
                    <a:pt x="0" y="684047"/>
                  </a:moveTo>
                  <a:lnTo>
                    <a:pt x="6338" y="609502"/>
                  </a:lnTo>
                  <a:lnTo>
                    <a:pt x="24914" y="537284"/>
                  </a:lnTo>
                  <a:lnTo>
                    <a:pt x="55068" y="467811"/>
                  </a:lnTo>
                  <a:lnTo>
                    <a:pt x="74281" y="434235"/>
                  </a:lnTo>
                  <a:lnTo>
                    <a:pt x="96141" y="401500"/>
                  </a:lnTo>
                  <a:lnTo>
                    <a:pt x="120567" y="369661"/>
                  </a:lnTo>
                  <a:lnTo>
                    <a:pt x="147475" y="338768"/>
                  </a:lnTo>
                  <a:lnTo>
                    <a:pt x="176783" y="308874"/>
                  </a:lnTo>
                  <a:lnTo>
                    <a:pt x="208410" y="280031"/>
                  </a:lnTo>
                  <a:lnTo>
                    <a:pt x="242271" y="252291"/>
                  </a:lnTo>
                  <a:lnTo>
                    <a:pt x="278287" y="225706"/>
                  </a:lnTo>
                  <a:lnTo>
                    <a:pt x="316372" y="200329"/>
                  </a:lnTo>
                  <a:lnTo>
                    <a:pt x="356447" y="176212"/>
                  </a:lnTo>
                  <a:lnTo>
                    <a:pt x="398427" y="153406"/>
                  </a:lnTo>
                  <a:lnTo>
                    <a:pt x="442231" y="131963"/>
                  </a:lnTo>
                  <a:lnTo>
                    <a:pt x="487776" y="111937"/>
                  </a:lnTo>
                  <a:lnTo>
                    <a:pt x="534980" y="93378"/>
                  </a:lnTo>
                  <a:lnTo>
                    <a:pt x="583760" y="76340"/>
                  </a:lnTo>
                  <a:lnTo>
                    <a:pt x="634035" y="60874"/>
                  </a:lnTo>
                  <a:lnTo>
                    <a:pt x="685721" y="47032"/>
                  </a:lnTo>
                  <a:lnTo>
                    <a:pt x="738737" y="34867"/>
                  </a:lnTo>
                  <a:lnTo>
                    <a:pt x="793000" y="24430"/>
                  </a:lnTo>
                  <a:lnTo>
                    <a:pt x="848427" y="15774"/>
                  </a:lnTo>
                  <a:lnTo>
                    <a:pt x="904937" y="8951"/>
                  </a:lnTo>
                  <a:lnTo>
                    <a:pt x="962446" y="4013"/>
                  </a:lnTo>
                  <a:lnTo>
                    <a:pt x="1020873" y="1011"/>
                  </a:lnTo>
                  <a:lnTo>
                    <a:pt x="1080135" y="0"/>
                  </a:lnTo>
                  <a:lnTo>
                    <a:pt x="1139396" y="1011"/>
                  </a:lnTo>
                  <a:lnTo>
                    <a:pt x="1197823" y="4013"/>
                  </a:lnTo>
                  <a:lnTo>
                    <a:pt x="1255332" y="8951"/>
                  </a:lnTo>
                  <a:lnTo>
                    <a:pt x="1311842" y="15774"/>
                  </a:lnTo>
                  <a:lnTo>
                    <a:pt x="1367269" y="24430"/>
                  </a:lnTo>
                  <a:lnTo>
                    <a:pt x="1421532" y="34867"/>
                  </a:lnTo>
                  <a:lnTo>
                    <a:pt x="1474548" y="47032"/>
                  </a:lnTo>
                  <a:lnTo>
                    <a:pt x="1526234" y="60874"/>
                  </a:lnTo>
                  <a:lnTo>
                    <a:pt x="1576509" y="76340"/>
                  </a:lnTo>
                  <a:lnTo>
                    <a:pt x="1625289" y="93379"/>
                  </a:lnTo>
                  <a:lnTo>
                    <a:pt x="1672493" y="111937"/>
                  </a:lnTo>
                  <a:lnTo>
                    <a:pt x="1718038" y="131964"/>
                  </a:lnTo>
                  <a:lnTo>
                    <a:pt x="1761842" y="153407"/>
                  </a:lnTo>
                  <a:lnTo>
                    <a:pt x="1803822" y="176213"/>
                  </a:lnTo>
                  <a:lnTo>
                    <a:pt x="1843897" y="200331"/>
                  </a:lnTo>
                  <a:lnTo>
                    <a:pt x="1881982" y="225708"/>
                  </a:lnTo>
                  <a:lnTo>
                    <a:pt x="1917998" y="252293"/>
                  </a:lnTo>
                  <a:lnTo>
                    <a:pt x="1951859" y="280034"/>
                  </a:lnTo>
                  <a:lnTo>
                    <a:pt x="1983486" y="308877"/>
                  </a:lnTo>
                  <a:lnTo>
                    <a:pt x="2012794" y="338772"/>
                  </a:lnTo>
                  <a:lnTo>
                    <a:pt x="2039702" y="369665"/>
                  </a:lnTo>
                  <a:lnTo>
                    <a:pt x="2064128" y="401505"/>
                  </a:lnTo>
                  <a:lnTo>
                    <a:pt x="2085988" y="434240"/>
                  </a:lnTo>
                  <a:lnTo>
                    <a:pt x="2105201" y="467818"/>
                  </a:lnTo>
                  <a:lnTo>
                    <a:pt x="2121684" y="502186"/>
                  </a:lnTo>
                  <a:lnTo>
                    <a:pt x="2146132" y="573085"/>
                  </a:lnTo>
                  <a:lnTo>
                    <a:pt x="2158671" y="646521"/>
                  </a:lnTo>
                  <a:lnTo>
                    <a:pt x="2160269" y="684060"/>
                  </a:lnTo>
                  <a:lnTo>
                    <a:pt x="2158671" y="721592"/>
                  </a:lnTo>
                  <a:lnTo>
                    <a:pt x="2153931" y="758596"/>
                  </a:lnTo>
                  <a:lnTo>
                    <a:pt x="2135355" y="830808"/>
                  </a:lnTo>
                  <a:lnTo>
                    <a:pt x="2105201" y="900278"/>
                  </a:lnTo>
                  <a:lnTo>
                    <a:pt x="2085988" y="933855"/>
                  </a:lnTo>
                  <a:lnTo>
                    <a:pt x="2064128" y="966589"/>
                  </a:lnTo>
                  <a:lnTo>
                    <a:pt x="2039702" y="998429"/>
                  </a:lnTo>
                  <a:lnTo>
                    <a:pt x="2012794" y="1029323"/>
                  </a:lnTo>
                  <a:lnTo>
                    <a:pt x="1983486" y="1059218"/>
                  </a:lnTo>
                  <a:lnTo>
                    <a:pt x="1951859" y="1088063"/>
                  </a:lnTo>
                  <a:lnTo>
                    <a:pt x="1917998" y="1115804"/>
                  </a:lnTo>
                  <a:lnTo>
                    <a:pt x="1881982" y="1142391"/>
                  </a:lnTo>
                  <a:lnTo>
                    <a:pt x="1843897" y="1167771"/>
                  </a:lnTo>
                  <a:lnTo>
                    <a:pt x="1803822" y="1191891"/>
                  </a:lnTo>
                  <a:lnTo>
                    <a:pt x="1761842" y="1214700"/>
                  </a:lnTo>
                  <a:lnTo>
                    <a:pt x="1718038" y="1236145"/>
                  </a:lnTo>
                  <a:lnTo>
                    <a:pt x="1672493" y="1256174"/>
                  </a:lnTo>
                  <a:lnTo>
                    <a:pt x="1625289" y="1274736"/>
                  </a:lnTo>
                  <a:lnTo>
                    <a:pt x="1576509" y="1291777"/>
                  </a:lnTo>
                  <a:lnTo>
                    <a:pt x="1526234" y="1307246"/>
                  </a:lnTo>
                  <a:lnTo>
                    <a:pt x="1474548" y="1321090"/>
                  </a:lnTo>
                  <a:lnTo>
                    <a:pt x="1421532" y="1333258"/>
                  </a:lnTo>
                  <a:lnTo>
                    <a:pt x="1367269" y="1343696"/>
                  </a:lnTo>
                  <a:lnTo>
                    <a:pt x="1311842" y="1352354"/>
                  </a:lnTo>
                  <a:lnTo>
                    <a:pt x="1255332" y="1359179"/>
                  </a:lnTo>
                  <a:lnTo>
                    <a:pt x="1197823" y="1364118"/>
                  </a:lnTo>
                  <a:lnTo>
                    <a:pt x="1139396" y="1367120"/>
                  </a:lnTo>
                  <a:lnTo>
                    <a:pt x="1080135" y="1368132"/>
                  </a:lnTo>
                  <a:lnTo>
                    <a:pt x="1020873" y="1367120"/>
                  </a:lnTo>
                  <a:lnTo>
                    <a:pt x="962446" y="1364118"/>
                  </a:lnTo>
                  <a:lnTo>
                    <a:pt x="904937" y="1359179"/>
                  </a:lnTo>
                  <a:lnTo>
                    <a:pt x="848427" y="1352354"/>
                  </a:lnTo>
                  <a:lnTo>
                    <a:pt x="793000" y="1343696"/>
                  </a:lnTo>
                  <a:lnTo>
                    <a:pt x="738737" y="1333258"/>
                  </a:lnTo>
                  <a:lnTo>
                    <a:pt x="685721" y="1321090"/>
                  </a:lnTo>
                  <a:lnTo>
                    <a:pt x="634035" y="1307246"/>
                  </a:lnTo>
                  <a:lnTo>
                    <a:pt x="583760" y="1291777"/>
                  </a:lnTo>
                  <a:lnTo>
                    <a:pt x="534980" y="1274736"/>
                  </a:lnTo>
                  <a:lnTo>
                    <a:pt x="487776" y="1256174"/>
                  </a:lnTo>
                  <a:lnTo>
                    <a:pt x="442231" y="1236145"/>
                  </a:lnTo>
                  <a:lnTo>
                    <a:pt x="398427" y="1214700"/>
                  </a:lnTo>
                  <a:lnTo>
                    <a:pt x="356447" y="1191891"/>
                  </a:lnTo>
                  <a:lnTo>
                    <a:pt x="316372" y="1167771"/>
                  </a:lnTo>
                  <a:lnTo>
                    <a:pt x="278287" y="1142391"/>
                  </a:lnTo>
                  <a:lnTo>
                    <a:pt x="242271" y="1115804"/>
                  </a:lnTo>
                  <a:lnTo>
                    <a:pt x="208410" y="1088063"/>
                  </a:lnTo>
                  <a:lnTo>
                    <a:pt x="176783" y="1059218"/>
                  </a:lnTo>
                  <a:lnTo>
                    <a:pt x="147475" y="1029323"/>
                  </a:lnTo>
                  <a:lnTo>
                    <a:pt x="120567" y="998429"/>
                  </a:lnTo>
                  <a:lnTo>
                    <a:pt x="96141" y="966589"/>
                  </a:lnTo>
                  <a:lnTo>
                    <a:pt x="74281" y="933855"/>
                  </a:lnTo>
                  <a:lnTo>
                    <a:pt x="55068" y="900278"/>
                  </a:lnTo>
                  <a:lnTo>
                    <a:pt x="38585" y="865912"/>
                  </a:lnTo>
                  <a:lnTo>
                    <a:pt x="14137" y="795019"/>
                  </a:lnTo>
                  <a:lnTo>
                    <a:pt x="1598" y="721592"/>
                  </a:lnTo>
                  <a:lnTo>
                    <a:pt x="0" y="684060"/>
                  </a:lnTo>
                  <a:close/>
                </a:path>
              </a:pathLst>
            </a:custGeom>
            <a:ln w="25400">
              <a:solidFill>
                <a:srgbClr val="2569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516243" y="2204847"/>
              <a:ext cx="2232660" cy="914400"/>
            </a:xfrm>
            <a:custGeom>
              <a:avLst/>
              <a:gdLst/>
              <a:ahLst/>
              <a:cxnLst/>
              <a:rect l="l" t="t" r="r" b="b"/>
              <a:pathLst>
                <a:path w="2232659" h="914400">
                  <a:moveTo>
                    <a:pt x="1116076" y="0"/>
                  </a:moveTo>
                  <a:lnTo>
                    <a:pt x="1050491" y="776"/>
                  </a:lnTo>
                  <a:lnTo>
                    <a:pt x="985905" y="3076"/>
                  </a:lnTo>
                  <a:lnTo>
                    <a:pt x="922423" y="6857"/>
                  </a:lnTo>
                  <a:lnTo>
                    <a:pt x="860149" y="12076"/>
                  </a:lnTo>
                  <a:lnTo>
                    <a:pt x="799187" y="18690"/>
                  </a:lnTo>
                  <a:lnTo>
                    <a:pt x="739643" y="26657"/>
                  </a:lnTo>
                  <a:lnTo>
                    <a:pt x="681620" y="35933"/>
                  </a:lnTo>
                  <a:lnTo>
                    <a:pt x="625225" y="46475"/>
                  </a:lnTo>
                  <a:lnTo>
                    <a:pt x="570560" y="58241"/>
                  </a:lnTo>
                  <a:lnTo>
                    <a:pt x="517731" y="71187"/>
                  </a:lnTo>
                  <a:lnTo>
                    <a:pt x="466843" y="85271"/>
                  </a:lnTo>
                  <a:lnTo>
                    <a:pt x="417999" y="100450"/>
                  </a:lnTo>
                  <a:lnTo>
                    <a:pt x="371305" y="116681"/>
                  </a:lnTo>
                  <a:lnTo>
                    <a:pt x="326866" y="133921"/>
                  </a:lnTo>
                  <a:lnTo>
                    <a:pt x="284785" y="152127"/>
                  </a:lnTo>
                  <a:lnTo>
                    <a:pt x="245168" y="171256"/>
                  </a:lnTo>
                  <a:lnTo>
                    <a:pt x="208119" y="191266"/>
                  </a:lnTo>
                  <a:lnTo>
                    <a:pt x="173743" y="212113"/>
                  </a:lnTo>
                  <a:lnTo>
                    <a:pt x="142144" y="233754"/>
                  </a:lnTo>
                  <a:lnTo>
                    <a:pt x="87697" y="279249"/>
                  </a:lnTo>
                  <a:lnTo>
                    <a:pt x="45615" y="327406"/>
                  </a:lnTo>
                  <a:lnTo>
                    <a:pt x="16735" y="377884"/>
                  </a:lnTo>
                  <a:lnTo>
                    <a:pt x="1894" y="430338"/>
                  </a:lnTo>
                  <a:lnTo>
                    <a:pt x="0" y="457200"/>
                  </a:lnTo>
                  <a:lnTo>
                    <a:pt x="1894" y="484061"/>
                  </a:lnTo>
                  <a:lnTo>
                    <a:pt x="16735" y="536515"/>
                  </a:lnTo>
                  <a:lnTo>
                    <a:pt x="45615" y="586993"/>
                  </a:lnTo>
                  <a:lnTo>
                    <a:pt x="87697" y="635150"/>
                  </a:lnTo>
                  <a:lnTo>
                    <a:pt x="142144" y="680645"/>
                  </a:lnTo>
                  <a:lnTo>
                    <a:pt x="173743" y="702286"/>
                  </a:lnTo>
                  <a:lnTo>
                    <a:pt x="208119" y="723133"/>
                  </a:lnTo>
                  <a:lnTo>
                    <a:pt x="245168" y="743143"/>
                  </a:lnTo>
                  <a:lnTo>
                    <a:pt x="284785" y="762272"/>
                  </a:lnTo>
                  <a:lnTo>
                    <a:pt x="326866" y="780478"/>
                  </a:lnTo>
                  <a:lnTo>
                    <a:pt x="371305" y="797718"/>
                  </a:lnTo>
                  <a:lnTo>
                    <a:pt x="417999" y="813949"/>
                  </a:lnTo>
                  <a:lnTo>
                    <a:pt x="466843" y="829128"/>
                  </a:lnTo>
                  <a:lnTo>
                    <a:pt x="517731" y="843212"/>
                  </a:lnTo>
                  <a:lnTo>
                    <a:pt x="570560" y="856158"/>
                  </a:lnTo>
                  <a:lnTo>
                    <a:pt x="625225" y="867924"/>
                  </a:lnTo>
                  <a:lnTo>
                    <a:pt x="681620" y="878466"/>
                  </a:lnTo>
                  <a:lnTo>
                    <a:pt x="739643" y="887742"/>
                  </a:lnTo>
                  <a:lnTo>
                    <a:pt x="799187" y="895709"/>
                  </a:lnTo>
                  <a:lnTo>
                    <a:pt x="860149" y="902323"/>
                  </a:lnTo>
                  <a:lnTo>
                    <a:pt x="922423" y="907542"/>
                  </a:lnTo>
                  <a:lnTo>
                    <a:pt x="985905" y="911323"/>
                  </a:lnTo>
                  <a:lnTo>
                    <a:pt x="1050491" y="913623"/>
                  </a:lnTo>
                  <a:lnTo>
                    <a:pt x="1116076" y="914400"/>
                  </a:lnTo>
                  <a:lnTo>
                    <a:pt x="1181661" y="913623"/>
                  </a:lnTo>
                  <a:lnTo>
                    <a:pt x="1246248" y="911323"/>
                  </a:lnTo>
                  <a:lnTo>
                    <a:pt x="1309732" y="907542"/>
                  </a:lnTo>
                  <a:lnTo>
                    <a:pt x="1372009" y="902323"/>
                  </a:lnTo>
                  <a:lnTo>
                    <a:pt x="1432975" y="895709"/>
                  </a:lnTo>
                  <a:lnTo>
                    <a:pt x="1492523" y="887742"/>
                  </a:lnTo>
                  <a:lnTo>
                    <a:pt x="1550550" y="878466"/>
                  </a:lnTo>
                  <a:lnTo>
                    <a:pt x="1606952" y="867924"/>
                  </a:lnTo>
                  <a:lnTo>
                    <a:pt x="1661622" y="856158"/>
                  </a:lnTo>
                  <a:lnTo>
                    <a:pt x="1714457" y="843212"/>
                  </a:lnTo>
                  <a:lnTo>
                    <a:pt x="1765352" y="829128"/>
                  </a:lnTo>
                  <a:lnTo>
                    <a:pt x="1814202" y="813949"/>
                  </a:lnTo>
                  <a:lnTo>
                    <a:pt x="1860902" y="797718"/>
                  </a:lnTo>
                  <a:lnTo>
                    <a:pt x="1905349" y="780478"/>
                  </a:lnTo>
                  <a:lnTo>
                    <a:pt x="1947436" y="762272"/>
                  </a:lnTo>
                  <a:lnTo>
                    <a:pt x="1987060" y="743143"/>
                  </a:lnTo>
                  <a:lnTo>
                    <a:pt x="2024116" y="723133"/>
                  </a:lnTo>
                  <a:lnTo>
                    <a:pt x="2058498" y="702286"/>
                  </a:lnTo>
                  <a:lnTo>
                    <a:pt x="2090103" y="680645"/>
                  </a:lnTo>
                  <a:lnTo>
                    <a:pt x="2144561" y="635150"/>
                  </a:lnTo>
                  <a:lnTo>
                    <a:pt x="2186652" y="586993"/>
                  </a:lnTo>
                  <a:lnTo>
                    <a:pt x="2215539" y="536515"/>
                  </a:lnTo>
                  <a:lnTo>
                    <a:pt x="2230384" y="484061"/>
                  </a:lnTo>
                  <a:lnTo>
                    <a:pt x="2232279" y="457200"/>
                  </a:lnTo>
                  <a:lnTo>
                    <a:pt x="2230384" y="430338"/>
                  </a:lnTo>
                  <a:lnTo>
                    <a:pt x="2215539" y="377884"/>
                  </a:lnTo>
                  <a:lnTo>
                    <a:pt x="2186652" y="327406"/>
                  </a:lnTo>
                  <a:lnTo>
                    <a:pt x="2144561" y="279249"/>
                  </a:lnTo>
                  <a:lnTo>
                    <a:pt x="2090103" y="233754"/>
                  </a:lnTo>
                  <a:lnTo>
                    <a:pt x="2058498" y="212113"/>
                  </a:lnTo>
                  <a:lnTo>
                    <a:pt x="2024116" y="191266"/>
                  </a:lnTo>
                  <a:lnTo>
                    <a:pt x="1987060" y="171256"/>
                  </a:lnTo>
                  <a:lnTo>
                    <a:pt x="1947436" y="152127"/>
                  </a:lnTo>
                  <a:lnTo>
                    <a:pt x="1905349" y="133921"/>
                  </a:lnTo>
                  <a:lnTo>
                    <a:pt x="1860902" y="116681"/>
                  </a:lnTo>
                  <a:lnTo>
                    <a:pt x="1814202" y="100450"/>
                  </a:lnTo>
                  <a:lnTo>
                    <a:pt x="1765352" y="85271"/>
                  </a:lnTo>
                  <a:lnTo>
                    <a:pt x="1714457" y="71187"/>
                  </a:lnTo>
                  <a:lnTo>
                    <a:pt x="1661622" y="58241"/>
                  </a:lnTo>
                  <a:lnTo>
                    <a:pt x="1606952" y="46475"/>
                  </a:lnTo>
                  <a:lnTo>
                    <a:pt x="1550550" y="35933"/>
                  </a:lnTo>
                  <a:lnTo>
                    <a:pt x="1492523" y="26657"/>
                  </a:lnTo>
                  <a:lnTo>
                    <a:pt x="1432975" y="18690"/>
                  </a:lnTo>
                  <a:lnTo>
                    <a:pt x="1372009" y="12076"/>
                  </a:lnTo>
                  <a:lnTo>
                    <a:pt x="1309732" y="6857"/>
                  </a:lnTo>
                  <a:lnTo>
                    <a:pt x="1246248" y="3076"/>
                  </a:lnTo>
                  <a:lnTo>
                    <a:pt x="1181661" y="776"/>
                  </a:lnTo>
                  <a:lnTo>
                    <a:pt x="111607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516243" y="2204847"/>
              <a:ext cx="2232660" cy="914400"/>
            </a:xfrm>
            <a:custGeom>
              <a:avLst/>
              <a:gdLst/>
              <a:ahLst/>
              <a:cxnLst/>
              <a:rect l="l" t="t" r="r" b="b"/>
              <a:pathLst>
                <a:path w="2232659" h="914400">
                  <a:moveTo>
                    <a:pt x="0" y="457200"/>
                  </a:moveTo>
                  <a:lnTo>
                    <a:pt x="7507" y="403886"/>
                  </a:lnTo>
                  <a:lnTo>
                    <a:pt x="29472" y="352377"/>
                  </a:lnTo>
                  <a:lnTo>
                    <a:pt x="65058" y="303016"/>
                  </a:lnTo>
                  <a:lnTo>
                    <a:pt x="113427" y="256147"/>
                  </a:lnTo>
                  <a:lnTo>
                    <a:pt x="173743" y="212113"/>
                  </a:lnTo>
                  <a:lnTo>
                    <a:pt x="208119" y="191266"/>
                  </a:lnTo>
                  <a:lnTo>
                    <a:pt x="245168" y="171256"/>
                  </a:lnTo>
                  <a:lnTo>
                    <a:pt x="284785" y="152127"/>
                  </a:lnTo>
                  <a:lnTo>
                    <a:pt x="326866" y="133921"/>
                  </a:lnTo>
                  <a:lnTo>
                    <a:pt x="371305" y="116681"/>
                  </a:lnTo>
                  <a:lnTo>
                    <a:pt x="417999" y="100450"/>
                  </a:lnTo>
                  <a:lnTo>
                    <a:pt x="466843" y="85271"/>
                  </a:lnTo>
                  <a:lnTo>
                    <a:pt x="517731" y="71187"/>
                  </a:lnTo>
                  <a:lnTo>
                    <a:pt x="570560" y="58241"/>
                  </a:lnTo>
                  <a:lnTo>
                    <a:pt x="625225" y="46475"/>
                  </a:lnTo>
                  <a:lnTo>
                    <a:pt x="681620" y="35933"/>
                  </a:lnTo>
                  <a:lnTo>
                    <a:pt x="739643" y="26657"/>
                  </a:lnTo>
                  <a:lnTo>
                    <a:pt x="799187" y="18690"/>
                  </a:lnTo>
                  <a:lnTo>
                    <a:pt x="860149" y="12076"/>
                  </a:lnTo>
                  <a:lnTo>
                    <a:pt x="922423" y="6857"/>
                  </a:lnTo>
                  <a:lnTo>
                    <a:pt x="985905" y="3076"/>
                  </a:lnTo>
                  <a:lnTo>
                    <a:pt x="1050491" y="776"/>
                  </a:lnTo>
                  <a:lnTo>
                    <a:pt x="1116076" y="0"/>
                  </a:lnTo>
                  <a:lnTo>
                    <a:pt x="1181661" y="776"/>
                  </a:lnTo>
                  <a:lnTo>
                    <a:pt x="1246248" y="3076"/>
                  </a:lnTo>
                  <a:lnTo>
                    <a:pt x="1309732" y="6857"/>
                  </a:lnTo>
                  <a:lnTo>
                    <a:pt x="1372009" y="12076"/>
                  </a:lnTo>
                  <a:lnTo>
                    <a:pt x="1432975" y="18690"/>
                  </a:lnTo>
                  <a:lnTo>
                    <a:pt x="1492523" y="26657"/>
                  </a:lnTo>
                  <a:lnTo>
                    <a:pt x="1550550" y="35933"/>
                  </a:lnTo>
                  <a:lnTo>
                    <a:pt x="1606952" y="46475"/>
                  </a:lnTo>
                  <a:lnTo>
                    <a:pt x="1661622" y="58241"/>
                  </a:lnTo>
                  <a:lnTo>
                    <a:pt x="1714457" y="71187"/>
                  </a:lnTo>
                  <a:lnTo>
                    <a:pt x="1765352" y="85271"/>
                  </a:lnTo>
                  <a:lnTo>
                    <a:pt x="1814202" y="100450"/>
                  </a:lnTo>
                  <a:lnTo>
                    <a:pt x="1860902" y="116681"/>
                  </a:lnTo>
                  <a:lnTo>
                    <a:pt x="1905349" y="133921"/>
                  </a:lnTo>
                  <a:lnTo>
                    <a:pt x="1947436" y="152127"/>
                  </a:lnTo>
                  <a:lnTo>
                    <a:pt x="1987060" y="171256"/>
                  </a:lnTo>
                  <a:lnTo>
                    <a:pt x="2024116" y="191266"/>
                  </a:lnTo>
                  <a:lnTo>
                    <a:pt x="2058498" y="212113"/>
                  </a:lnTo>
                  <a:lnTo>
                    <a:pt x="2090103" y="233754"/>
                  </a:lnTo>
                  <a:lnTo>
                    <a:pt x="2144561" y="279249"/>
                  </a:lnTo>
                  <a:lnTo>
                    <a:pt x="2186652" y="327406"/>
                  </a:lnTo>
                  <a:lnTo>
                    <a:pt x="2215539" y="377884"/>
                  </a:lnTo>
                  <a:lnTo>
                    <a:pt x="2230384" y="430338"/>
                  </a:lnTo>
                  <a:lnTo>
                    <a:pt x="2232279" y="457200"/>
                  </a:lnTo>
                  <a:lnTo>
                    <a:pt x="2230384" y="484061"/>
                  </a:lnTo>
                  <a:lnTo>
                    <a:pt x="2224769" y="510513"/>
                  </a:lnTo>
                  <a:lnTo>
                    <a:pt x="2202799" y="562022"/>
                  </a:lnTo>
                  <a:lnTo>
                    <a:pt x="2167205" y="611383"/>
                  </a:lnTo>
                  <a:lnTo>
                    <a:pt x="2118826" y="658252"/>
                  </a:lnTo>
                  <a:lnTo>
                    <a:pt x="2058498" y="702286"/>
                  </a:lnTo>
                  <a:lnTo>
                    <a:pt x="2024116" y="723133"/>
                  </a:lnTo>
                  <a:lnTo>
                    <a:pt x="1987060" y="743143"/>
                  </a:lnTo>
                  <a:lnTo>
                    <a:pt x="1947436" y="762272"/>
                  </a:lnTo>
                  <a:lnTo>
                    <a:pt x="1905349" y="780478"/>
                  </a:lnTo>
                  <a:lnTo>
                    <a:pt x="1860902" y="797718"/>
                  </a:lnTo>
                  <a:lnTo>
                    <a:pt x="1814202" y="813949"/>
                  </a:lnTo>
                  <a:lnTo>
                    <a:pt x="1765352" y="829128"/>
                  </a:lnTo>
                  <a:lnTo>
                    <a:pt x="1714457" y="843212"/>
                  </a:lnTo>
                  <a:lnTo>
                    <a:pt x="1661622" y="856158"/>
                  </a:lnTo>
                  <a:lnTo>
                    <a:pt x="1606952" y="867924"/>
                  </a:lnTo>
                  <a:lnTo>
                    <a:pt x="1550550" y="878466"/>
                  </a:lnTo>
                  <a:lnTo>
                    <a:pt x="1492523" y="887742"/>
                  </a:lnTo>
                  <a:lnTo>
                    <a:pt x="1432975" y="895709"/>
                  </a:lnTo>
                  <a:lnTo>
                    <a:pt x="1372009" y="902323"/>
                  </a:lnTo>
                  <a:lnTo>
                    <a:pt x="1309732" y="907542"/>
                  </a:lnTo>
                  <a:lnTo>
                    <a:pt x="1246248" y="911323"/>
                  </a:lnTo>
                  <a:lnTo>
                    <a:pt x="1181661" y="913623"/>
                  </a:lnTo>
                  <a:lnTo>
                    <a:pt x="1116076" y="914400"/>
                  </a:lnTo>
                  <a:lnTo>
                    <a:pt x="1050491" y="913623"/>
                  </a:lnTo>
                  <a:lnTo>
                    <a:pt x="985905" y="911323"/>
                  </a:lnTo>
                  <a:lnTo>
                    <a:pt x="922423" y="907542"/>
                  </a:lnTo>
                  <a:lnTo>
                    <a:pt x="860149" y="902323"/>
                  </a:lnTo>
                  <a:lnTo>
                    <a:pt x="799187" y="895709"/>
                  </a:lnTo>
                  <a:lnTo>
                    <a:pt x="739643" y="887742"/>
                  </a:lnTo>
                  <a:lnTo>
                    <a:pt x="681620" y="878466"/>
                  </a:lnTo>
                  <a:lnTo>
                    <a:pt x="625225" y="867924"/>
                  </a:lnTo>
                  <a:lnTo>
                    <a:pt x="570560" y="856158"/>
                  </a:lnTo>
                  <a:lnTo>
                    <a:pt x="517731" y="843212"/>
                  </a:lnTo>
                  <a:lnTo>
                    <a:pt x="466843" y="829128"/>
                  </a:lnTo>
                  <a:lnTo>
                    <a:pt x="417999" y="813949"/>
                  </a:lnTo>
                  <a:lnTo>
                    <a:pt x="371305" y="797718"/>
                  </a:lnTo>
                  <a:lnTo>
                    <a:pt x="326866" y="780478"/>
                  </a:lnTo>
                  <a:lnTo>
                    <a:pt x="284785" y="762272"/>
                  </a:lnTo>
                  <a:lnTo>
                    <a:pt x="245168" y="743143"/>
                  </a:lnTo>
                  <a:lnTo>
                    <a:pt x="208119" y="723133"/>
                  </a:lnTo>
                  <a:lnTo>
                    <a:pt x="173743" y="702286"/>
                  </a:lnTo>
                  <a:lnTo>
                    <a:pt x="142144" y="680645"/>
                  </a:lnTo>
                  <a:lnTo>
                    <a:pt x="87697" y="635150"/>
                  </a:lnTo>
                  <a:lnTo>
                    <a:pt x="45615" y="586993"/>
                  </a:lnTo>
                  <a:lnTo>
                    <a:pt x="16735" y="536515"/>
                  </a:lnTo>
                  <a:lnTo>
                    <a:pt x="1894" y="484061"/>
                  </a:lnTo>
                  <a:lnTo>
                    <a:pt x="0" y="457200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6991604" y="2229358"/>
            <a:ext cx="1283970" cy="8502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065" marR="5080" algn="ctr">
              <a:lnSpc>
                <a:spcPct val="100299"/>
              </a:lnSpc>
              <a:spcBef>
                <a:spcPts val="90"/>
              </a:spcBef>
            </a:pPr>
            <a:r>
              <a:rPr sz="1800" spc="55" dirty="0">
                <a:solidFill>
                  <a:srgbClr val="FFFFFF"/>
                </a:solidFill>
                <a:latin typeface="Trebuchet MS"/>
                <a:cs typeface="Trebuchet MS"/>
              </a:rPr>
              <a:t>Not</a:t>
            </a:r>
            <a:r>
              <a:rPr sz="1800" spc="-1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-100" dirty="0">
                <a:solidFill>
                  <a:srgbClr val="FFFFFF"/>
                </a:solidFill>
                <a:latin typeface="Trebuchet MS"/>
                <a:cs typeface="Trebuchet MS"/>
              </a:rPr>
              <a:t>tutarsam </a:t>
            </a:r>
            <a:r>
              <a:rPr sz="1800" spc="-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-135" dirty="0">
                <a:solidFill>
                  <a:srgbClr val="FFFFFF"/>
                </a:solidFill>
                <a:latin typeface="Trebuchet MS"/>
                <a:cs typeface="Trebuchet MS"/>
              </a:rPr>
              <a:t>daha </a:t>
            </a:r>
            <a:r>
              <a:rPr sz="1800" spc="-114" dirty="0">
                <a:solidFill>
                  <a:srgbClr val="FFFFFF"/>
                </a:solidFill>
                <a:latin typeface="Trebuchet MS"/>
                <a:cs typeface="Trebuchet MS"/>
              </a:rPr>
              <a:t>mı iyi  </a:t>
            </a:r>
            <a:r>
              <a:rPr sz="1800" spc="-65" dirty="0">
                <a:solidFill>
                  <a:srgbClr val="FFFFFF"/>
                </a:solidFill>
                <a:latin typeface="Trebuchet MS"/>
                <a:cs typeface="Trebuchet MS"/>
              </a:rPr>
              <a:t>ö</a:t>
            </a:r>
            <a:r>
              <a:rPr sz="1800" spc="-65" dirty="0">
                <a:solidFill>
                  <a:srgbClr val="FFFFFF"/>
                </a:solidFill>
                <a:latin typeface="Arial"/>
                <a:cs typeface="Arial"/>
              </a:rPr>
              <a:t>ğ</a:t>
            </a:r>
            <a:r>
              <a:rPr sz="1800" spc="-65" dirty="0">
                <a:solidFill>
                  <a:srgbClr val="FFFFFF"/>
                </a:solidFill>
                <a:latin typeface="Trebuchet MS"/>
                <a:cs typeface="Trebuchet MS"/>
              </a:rPr>
              <a:t>renirim?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3479165" y="2264155"/>
            <a:ext cx="5210175" cy="4130040"/>
            <a:chOff x="3479165" y="2264155"/>
            <a:chExt cx="5210175" cy="4130040"/>
          </a:xfrm>
        </p:grpSpPr>
        <p:sp>
          <p:nvSpPr>
            <p:cNvPr id="17" name="object 17"/>
            <p:cNvSpPr/>
            <p:nvPr/>
          </p:nvSpPr>
          <p:spPr>
            <a:xfrm>
              <a:off x="3491865" y="2276855"/>
              <a:ext cx="2160270" cy="1274445"/>
            </a:xfrm>
            <a:custGeom>
              <a:avLst/>
              <a:gdLst/>
              <a:ahLst/>
              <a:cxnLst/>
              <a:rect l="l" t="t" r="r" b="b"/>
              <a:pathLst>
                <a:path w="2160270" h="1274445">
                  <a:moveTo>
                    <a:pt x="1080135" y="0"/>
                  </a:moveTo>
                  <a:lnTo>
                    <a:pt x="1020873" y="943"/>
                  </a:lnTo>
                  <a:lnTo>
                    <a:pt x="962446" y="3740"/>
                  </a:lnTo>
                  <a:lnTo>
                    <a:pt x="904937" y="8342"/>
                  </a:lnTo>
                  <a:lnTo>
                    <a:pt x="848427" y="14700"/>
                  </a:lnTo>
                  <a:lnTo>
                    <a:pt x="793000" y="22767"/>
                  </a:lnTo>
                  <a:lnTo>
                    <a:pt x="738737" y="32493"/>
                  </a:lnTo>
                  <a:lnTo>
                    <a:pt x="685721" y="43830"/>
                  </a:lnTo>
                  <a:lnTo>
                    <a:pt x="634035" y="56729"/>
                  </a:lnTo>
                  <a:lnTo>
                    <a:pt x="583760" y="71141"/>
                  </a:lnTo>
                  <a:lnTo>
                    <a:pt x="534980" y="87018"/>
                  </a:lnTo>
                  <a:lnTo>
                    <a:pt x="487776" y="104311"/>
                  </a:lnTo>
                  <a:lnTo>
                    <a:pt x="442231" y="122972"/>
                  </a:lnTo>
                  <a:lnTo>
                    <a:pt x="398427" y="142952"/>
                  </a:lnTo>
                  <a:lnTo>
                    <a:pt x="356447" y="164202"/>
                  </a:lnTo>
                  <a:lnTo>
                    <a:pt x="316372" y="186674"/>
                  </a:lnTo>
                  <a:lnTo>
                    <a:pt x="278287" y="210318"/>
                  </a:lnTo>
                  <a:lnTo>
                    <a:pt x="242271" y="235088"/>
                  </a:lnTo>
                  <a:lnTo>
                    <a:pt x="208410" y="260933"/>
                  </a:lnTo>
                  <a:lnTo>
                    <a:pt x="176783" y="287805"/>
                  </a:lnTo>
                  <a:lnTo>
                    <a:pt x="147475" y="315656"/>
                  </a:lnTo>
                  <a:lnTo>
                    <a:pt x="120567" y="344436"/>
                  </a:lnTo>
                  <a:lnTo>
                    <a:pt x="96141" y="374098"/>
                  </a:lnTo>
                  <a:lnTo>
                    <a:pt x="55068" y="435872"/>
                  </a:lnTo>
                  <a:lnTo>
                    <a:pt x="24914" y="500587"/>
                  </a:lnTo>
                  <a:lnTo>
                    <a:pt x="6338" y="567854"/>
                  </a:lnTo>
                  <a:lnTo>
                    <a:pt x="0" y="637286"/>
                  </a:lnTo>
                  <a:lnTo>
                    <a:pt x="1598" y="672247"/>
                  </a:lnTo>
                  <a:lnTo>
                    <a:pt x="14137" y="740642"/>
                  </a:lnTo>
                  <a:lnTo>
                    <a:pt x="38585" y="806676"/>
                  </a:lnTo>
                  <a:lnTo>
                    <a:pt x="74281" y="869961"/>
                  </a:lnTo>
                  <a:lnTo>
                    <a:pt x="120567" y="930107"/>
                  </a:lnTo>
                  <a:lnTo>
                    <a:pt x="147475" y="958882"/>
                  </a:lnTo>
                  <a:lnTo>
                    <a:pt x="176783" y="986727"/>
                  </a:lnTo>
                  <a:lnTo>
                    <a:pt x="208410" y="1013594"/>
                  </a:lnTo>
                  <a:lnTo>
                    <a:pt x="242271" y="1039432"/>
                  </a:lnTo>
                  <a:lnTo>
                    <a:pt x="278287" y="1064195"/>
                  </a:lnTo>
                  <a:lnTo>
                    <a:pt x="316372" y="1087834"/>
                  </a:lnTo>
                  <a:lnTo>
                    <a:pt x="356447" y="1110299"/>
                  </a:lnTo>
                  <a:lnTo>
                    <a:pt x="398427" y="1131543"/>
                  </a:lnTo>
                  <a:lnTo>
                    <a:pt x="442231" y="1151517"/>
                  </a:lnTo>
                  <a:lnTo>
                    <a:pt x="487776" y="1170171"/>
                  </a:lnTo>
                  <a:lnTo>
                    <a:pt x="534980" y="1187459"/>
                  </a:lnTo>
                  <a:lnTo>
                    <a:pt x="583760" y="1203330"/>
                  </a:lnTo>
                  <a:lnTo>
                    <a:pt x="634035" y="1217738"/>
                  </a:lnTo>
                  <a:lnTo>
                    <a:pt x="685721" y="1230632"/>
                  </a:lnTo>
                  <a:lnTo>
                    <a:pt x="738737" y="1241964"/>
                  </a:lnTo>
                  <a:lnTo>
                    <a:pt x="793000" y="1251686"/>
                  </a:lnTo>
                  <a:lnTo>
                    <a:pt x="848427" y="1259750"/>
                  </a:lnTo>
                  <a:lnTo>
                    <a:pt x="904937" y="1266106"/>
                  </a:lnTo>
                  <a:lnTo>
                    <a:pt x="962446" y="1270706"/>
                  </a:lnTo>
                  <a:lnTo>
                    <a:pt x="1020873" y="1273502"/>
                  </a:lnTo>
                  <a:lnTo>
                    <a:pt x="1080135" y="1274445"/>
                  </a:lnTo>
                  <a:lnTo>
                    <a:pt x="1139396" y="1273502"/>
                  </a:lnTo>
                  <a:lnTo>
                    <a:pt x="1197823" y="1270706"/>
                  </a:lnTo>
                  <a:lnTo>
                    <a:pt x="1255332" y="1266106"/>
                  </a:lnTo>
                  <a:lnTo>
                    <a:pt x="1311842" y="1259750"/>
                  </a:lnTo>
                  <a:lnTo>
                    <a:pt x="1367269" y="1251686"/>
                  </a:lnTo>
                  <a:lnTo>
                    <a:pt x="1421532" y="1241964"/>
                  </a:lnTo>
                  <a:lnTo>
                    <a:pt x="1474548" y="1230632"/>
                  </a:lnTo>
                  <a:lnTo>
                    <a:pt x="1526234" y="1217738"/>
                  </a:lnTo>
                  <a:lnTo>
                    <a:pt x="1576509" y="1203330"/>
                  </a:lnTo>
                  <a:lnTo>
                    <a:pt x="1625289" y="1187459"/>
                  </a:lnTo>
                  <a:lnTo>
                    <a:pt x="1672493" y="1170171"/>
                  </a:lnTo>
                  <a:lnTo>
                    <a:pt x="1718038" y="1151517"/>
                  </a:lnTo>
                  <a:lnTo>
                    <a:pt x="1761842" y="1131543"/>
                  </a:lnTo>
                  <a:lnTo>
                    <a:pt x="1803822" y="1110299"/>
                  </a:lnTo>
                  <a:lnTo>
                    <a:pt x="1843897" y="1087834"/>
                  </a:lnTo>
                  <a:lnTo>
                    <a:pt x="1881982" y="1064195"/>
                  </a:lnTo>
                  <a:lnTo>
                    <a:pt x="1917998" y="1039432"/>
                  </a:lnTo>
                  <a:lnTo>
                    <a:pt x="1951859" y="1013594"/>
                  </a:lnTo>
                  <a:lnTo>
                    <a:pt x="1983486" y="986727"/>
                  </a:lnTo>
                  <a:lnTo>
                    <a:pt x="2012794" y="958882"/>
                  </a:lnTo>
                  <a:lnTo>
                    <a:pt x="2039702" y="930107"/>
                  </a:lnTo>
                  <a:lnTo>
                    <a:pt x="2064128" y="900450"/>
                  </a:lnTo>
                  <a:lnTo>
                    <a:pt x="2105201" y="838686"/>
                  </a:lnTo>
                  <a:lnTo>
                    <a:pt x="2135355" y="773978"/>
                  </a:lnTo>
                  <a:lnTo>
                    <a:pt x="2153931" y="706715"/>
                  </a:lnTo>
                  <a:lnTo>
                    <a:pt x="2160270" y="637286"/>
                  </a:lnTo>
                  <a:lnTo>
                    <a:pt x="2158671" y="602324"/>
                  </a:lnTo>
                  <a:lnTo>
                    <a:pt x="2146132" y="533926"/>
                  </a:lnTo>
                  <a:lnTo>
                    <a:pt x="2121684" y="467886"/>
                  </a:lnTo>
                  <a:lnTo>
                    <a:pt x="2085988" y="404593"/>
                  </a:lnTo>
                  <a:lnTo>
                    <a:pt x="2039702" y="344436"/>
                  </a:lnTo>
                  <a:lnTo>
                    <a:pt x="2012794" y="315656"/>
                  </a:lnTo>
                  <a:lnTo>
                    <a:pt x="1983486" y="287805"/>
                  </a:lnTo>
                  <a:lnTo>
                    <a:pt x="1951859" y="260933"/>
                  </a:lnTo>
                  <a:lnTo>
                    <a:pt x="1917998" y="235088"/>
                  </a:lnTo>
                  <a:lnTo>
                    <a:pt x="1881982" y="210318"/>
                  </a:lnTo>
                  <a:lnTo>
                    <a:pt x="1843897" y="186674"/>
                  </a:lnTo>
                  <a:lnTo>
                    <a:pt x="1803822" y="164202"/>
                  </a:lnTo>
                  <a:lnTo>
                    <a:pt x="1761842" y="142952"/>
                  </a:lnTo>
                  <a:lnTo>
                    <a:pt x="1718038" y="122972"/>
                  </a:lnTo>
                  <a:lnTo>
                    <a:pt x="1672493" y="104311"/>
                  </a:lnTo>
                  <a:lnTo>
                    <a:pt x="1625289" y="87018"/>
                  </a:lnTo>
                  <a:lnTo>
                    <a:pt x="1576509" y="71141"/>
                  </a:lnTo>
                  <a:lnTo>
                    <a:pt x="1526234" y="56729"/>
                  </a:lnTo>
                  <a:lnTo>
                    <a:pt x="1474548" y="43830"/>
                  </a:lnTo>
                  <a:lnTo>
                    <a:pt x="1421532" y="32493"/>
                  </a:lnTo>
                  <a:lnTo>
                    <a:pt x="1367269" y="22767"/>
                  </a:lnTo>
                  <a:lnTo>
                    <a:pt x="1311842" y="14700"/>
                  </a:lnTo>
                  <a:lnTo>
                    <a:pt x="1255332" y="8342"/>
                  </a:lnTo>
                  <a:lnTo>
                    <a:pt x="1197823" y="3740"/>
                  </a:lnTo>
                  <a:lnTo>
                    <a:pt x="1139396" y="943"/>
                  </a:lnTo>
                  <a:lnTo>
                    <a:pt x="1080135" y="0"/>
                  </a:lnTo>
                  <a:close/>
                </a:path>
              </a:pathLst>
            </a:custGeom>
            <a:solidFill>
              <a:srgbClr val="C32C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491865" y="2276855"/>
              <a:ext cx="2160270" cy="1274445"/>
            </a:xfrm>
            <a:custGeom>
              <a:avLst/>
              <a:gdLst/>
              <a:ahLst/>
              <a:cxnLst/>
              <a:rect l="l" t="t" r="r" b="b"/>
              <a:pathLst>
                <a:path w="2160270" h="1274445">
                  <a:moveTo>
                    <a:pt x="0" y="637286"/>
                  </a:moveTo>
                  <a:lnTo>
                    <a:pt x="6338" y="567854"/>
                  </a:lnTo>
                  <a:lnTo>
                    <a:pt x="24914" y="500587"/>
                  </a:lnTo>
                  <a:lnTo>
                    <a:pt x="55068" y="435872"/>
                  </a:lnTo>
                  <a:lnTo>
                    <a:pt x="96141" y="374098"/>
                  </a:lnTo>
                  <a:lnTo>
                    <a:pt x="120567" y="344436"/>
                  </a:lnTo>
                  <a:lnTo>
                    <a:pt x="147475" y="315656"/>
                  </a:lnTo>
                  <a:lnTo>
                    <a:pt x="176783" y="287805"/>
                  </a:lnTo>
                  <a:lnTo>
                    <a:pt x="208410" y="260933"/>
                  </a:lnTo>
                  <a:lnTo>
                    <a:pt x="242271" y="235088"/>
                  </a:lnTo>
                  <a:lnTo>
                    <a:pt x="278287" y="210318"/>
                  </a:lnTo>
                  <a:lnTo>
                    <a:pt x="316372" y="186674"/>
                  </a:lnTo>
                  <a:lnTo>
                    <a:pt x="356447" y="164202"/>
                  </a:lnTo>
                  <a:lnTo>
                    <a:pt x="398427" y="142952"/>
                  </a:lnTo>
                  <a:lnTo>
                    <a:pt x="442231" y="122972"/>
                  </a:lnTo>
                  <a:lnTo>
                    <a:pt x="487776" y="104311"/>
                  </a:lnTo>
                  <a:lnTo>
                    <a:pt x="534980" y="87018"/>
                  </a:lnTo>
                  <a:lnTo>
                    <a:pt x="583760" y="71141"/>
                  </a:lnTo>
                  <a:lnTo>
                    <a:pt x="634035" y="56729"/>
                  </a:lnTo>
                  <a:lnTo>
                    <a:pt x="685721" y="43830"/>
                  </a:lnTo>
                  <a:lnTo>
                    <a:pt x="738737" y="32493"/>
                  </a:lnTo>
                  <a:lnTo>
                    <a:pt x="793000" y="22767"/>
                  </a:lnTo>
                  <a:lnTo>
                    <a:pt x="848427" y="14700"/>
                  </a:lnTo>
                  <a:lnTo>
                    <a:pt x="904937" y="8342"/>
                  </a:lnTo>
                  <a:lnTo>
                    <a:pt x="962446" y="3740"/>
                  </a:lnTo>
                  <a:lnTo>
                    <a:pt x="1020873" y="943"/>
                  </a:lnTo>
                  <a:lnTo>
                    <a:pt x="1080135" y="0"/>
                  </a:lnTo>
                  <a:lnTo>
                    <a:pt x="1139396" y="943"/>
                  </a:lnTo>
                  <a:lnTo>
                    <a:pt x="1197823" y="3740"/>
                  </a:lnTo>
                  <a:lnTo>
                    <a:pt x="1255332" y="8342"/>
                  </a:lnTo>
                  <a:lnTo>
                    <a:pt x="1311842" y="14700"/>
                  </a:lnTo>
                  <a:lnTo>
                    <a:pt x="1367269" y="22767"/>
                  </a:lnTo>
                  <a:lnTo>
                    <a:pt x="1421532" y="32493"/>
                  </a:lnTo>
                  <a:lnTo>
                    <a:pt x="1474548" y="43830"/>
                  </a:lnTo>
                  <a:lnTo>
                    <a:pt x="1526234" y="56729"/>
                  </a:lnTo>
                  <a:lnTo>
                    <a:pt x="1576509" y="71141"/>
                  </a:lnTo>
                  <a:lnTo>
                    <a:pt x="1625289" y="87018"/>
                  </a:lnTo>
                  <a:lnTo>
                    <a:pt x="1672493" y="104311"/>
                  </a:lnTo>
                  <a:lnTo>
                    <a:pt x="1718038" y="122972"/>
                  </a:lnTo>
                  <a:lnTo>
                    <a:pt x="1761842" y="142952"/>
                  </a:lnTo>
                  <a:lnTo>
                    <a:pt x="1803822" y="164202"/>
                  </a:lnTo>
                  <a:lnTo>
                    <a:pt x="1843897" y="186674"/>
                  </a:lnTo>
                  <a:lnTo>
                    <a:pt x="1881982" y="210318"/>
                  </a:lnTo>
                  <a:lnTo>
                    <a:pt x="1917998" y="235088"/>
                  </a:lnTo>
                  <a:lnTo>
                    <a:pt x="1951859" y="260933"/>
                  </a:lnTo>
                  <a:lnTo>
                    <a:pt x="1983486" y="287805"/>
                  </a:lnTo>
                  <a:lnTo>
                    <a:pt x="2012794" y="315656"/>
                  </a:lnTo>
                  <a:lnTo>
                    <a:pt x="2039702" y="344436"/>
                  </a:lnTo>
                  <a:lnTo>
                    <a:pt x="2064128" y="374098"/>
                  </a:lnTo>
                  <a:lnTo>
                    <a:pt x="2105201" y="435872"/>
                  </a:lnTo>
                  <a:lnTo>
                    <a:pt x="2135355" y="500587"/>
                  </a:lnTo>
                  <a:lnTo>
                    <a:pt x="2153931" y="567854"/>
                  </a:lnTo>
                  <a:lnTo>
                    <a:pt x="2160270" y="637286"/>
                  </a:lnTo>
                  <a:lnTo>
                    <a:pt x="2158671" y="672247"/>
                  </a:lnTo>
                  <a:lnTo>
                    <a:pt x="2153931" y="706715"/>
                  </a:lnTo>
                  <a:lnTo>
                    <a:pt x="2135355" y="773978"/>
                  </a:lnTo>
                  <a:lnTo>
                    <a:pt x="2105201" y="838686"/>
                  </a:lnTo>
                  <a:lnTo>
                    <a:pt x="2064128" y="900450"/>
                  </a:lnTo>
                  <a:lnTo>
                    <a:pt x="2039702" y="930107"/>
                  </a:lnTo>
                  <a:lnTo>
                    <a:pt x="2012794" y="958882"/>
                  </a:lnTo>
                  <a:lnTo>
                    <a:pt x="1983486" y="986727"/>
                  </a:lnTo>
                  <a:lnTo>
                    <a:pt x="1951859" y="1013594"/>
                  </a:lnTo>
                  <a:lnTo>
                    <a:pt x="1917998" y="1039432"/>
                  </a:lnTo>
                  <a:lnTo>
                    <a:pt x="1881982" y="1064195"/>
                  </a:lnTo>
                  <a:lnTo>
                    <a:pt x="1843897" y="1087834"/>
                  </a:lnTo>
                  <a:lnTo>
                    <a:pt x="1803822" y="1110299"/>
                  </a:lnTo>
                  <a:lnTo>
                    <a:pt x="1761842" y="1131543"/>
                  </a:lnTo>
                  <a:lnTo>
                    <a:pt x="1718038" y="1151517"/>
                  </a:lnTo>
                  <a:lnTo>
                    <a:pt x="1672493" y="1170171"/>
                  </a:lnTo>
                  <a:lnTo>
                    <a:pt x="1625289" y="1187459"/>
                  </a:lnTo>
                  <a:lnTo>
                    <a:pt x="1576509" y="1203330"/>
                  </a:lnTo>
                  <a:lnTo>
                    <a:pt x="1526234" y="1217738"/>
                  </a:lnTo>
                  <a:lnTo>
                    <a:pt x="1474548" y="1230632"/>
                  </a:lnTo>
                  <a:lnTo>
                    <a:pt x="1421532" y="1241964"/>
                  </a:lnTo>
                  <a:lnTo>
                    <a:pt x="1367269" y="1251686"/>
                  </a:lnTo>
                  <a:lnTo>
                    <a:pt x="1311842" y="1259750"/>
                  </a:lnTo>
                  <a:lnTo>
                    <a:pt x="1255332" y="1266106"/>
                  </a:lnTo>
                  <a:lnTo>
                    <a:pt x="1197823" y="1270706"/>
                  </a:lnTo>
                  <a:lnTo>
                    <a:pt x="1139396" y="1273502"/>
                  </a:lnTo>
                  <a:lnTo>
                    <a:pt x="1080135" y="1274445"/>
                  </a:lnTo>
                  <a:lnTo>
                    <a:pt x="1020873" y="1273502"/>
                  </a:lnTo>
                  <a:lnTo>
                    <a:pt x="962446" y="1270706"/>
                  </a:lnTo>
                  <a:lnTo>
                    <a:pt x="904937" y="1266106"/>
                  </a:lnTo>
                  <a:lnTo>
                    <a:pt x="848427" y="1259750"/>
                  </a:lnTo>
                  <a:lnTo>
                    <a:pt x="793000" y="1251686"/>
                  </a:lnTo>
                  <a:lnTo>
                    <a:pt x="738737" y="1241964"/>
                  </a:lnTo>
                  <a:lnTo>
                    <a:pt x="685721" y="1230632"/>
                  </a:lnTo>
                  <a:lnTo>
                    <a:pt x="634035" y="1217738"/>
                  </a:lnTo>
                  <a:lnTo>
                    <a:pt x="583760" y="1203330"/>
                  </a:lnTo>
                  <a:lnTo>
                    <a:pt x="534980" y="1187459"/>
                  </a:lnTo>
                  <a:lnTo>
                    <a:pt x="487776" y="1170171"/>
                  </a:lnTo>
                  <a:lnTo>
                    <a:pt x="442231" y="1151517"/>
                  </a:lnTo>
                  <a:lnTo>
                    <a:pt x="398427" y="1131543"/>
                  </a:lnTo>
                  <a:lnTo>
                    <a:pt x="356447" y="1110299"/>
                  </a:lnTo>
                  <a:lnTo>
                    <a:pt x="316372" y="1087834"/>
                  </a:lnTo>
                  <a:lnTo>
                    <a:pt x="278287" y="1064195"/>
                  </a:lnTo>
                  <a:lnTo>
                    <a:pt x="242271" y="1039432"/>
                  </a:lnTo>
                  <a:lnTo>
                    <a:pt x="208410" y="1013594"/>
                  </a:lnTo>
                  <a:lnTo>
                    <a:pt x="176783" y="986727"/>
                  </a:lnTo>
                  <a:lnTo>
                    <a:pt x="147475" y="958882"/>
                  </a:lnTo>
                  <a:lnTo>
                    <a:pt x="120567" y="930107"/>
                  </a:lnTo>
                  <a:lnTo>
                    <a:pt x="96141" y="900450"/>
                  </a:lnTo>
                  <a:lnTo>
                    <a:pt x="55068" y="838686"/>
                  </a:lnTo>
                  <a:lnTo>
                    <a:pt x="24914" y="773978"/>
                  </a:lnTo>
                  <a:lnTo>
                    <a:pt x="6338" y="706715"/>
                  </a:lnTo>
                  <a:lnTo>
                    <a:pt x="0" y="637286"/>
                  </a:lnTo>
                  <a:close/>
                </a:path>
              </a:pathLst>
            </a:custGeom>
            <a:ln w="25400">
              <a:solidFill>
                <a:srgbClr val="8F1E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6948297" y="5013198"/>
              <a:ext cx="1728470" cy="1368425"/>
            </a:xfrm>
            <a:custGeom>
              <a:avLst/>
              <a:gdLst/>
              <a:ahLst/>
              <a:cxnLst/>
              <a:rect l="l" t="t" r="r" b="b"/>
              <a:pathLst>
                <a:path w="1728470" h="1368425">
                  <a:moveTo>
                    <a:pt x="864107" y="0"/>
                  </a:moveTo>
                  <a:lnTo>
                    <a:pt x="811465" y="1248"/>
                  </a:lnTo>
                  <a:lnTo>
                    <a:pt x="759657" y="4944"/>
                  </a:lnTo>
                  <a:lnTo>
                    <a:pt x="708774" y="11018"/>
                  </a:lnTo>
                  <a:lnTo>
                    <a:pt x="658907" y="19398"/>
                  </a:lnTo>
                  <a:lnTo>
                    <a:pt x="610145" y="30012"/>
                  </a:lnTo>
                  <a:lnTo>
                    <a:pt x="562579" y="42788"/>
                  </a:lnTo>
                  <a:lnTo>
                    <a:pt x="516300" y="57656"/>
                  </a:lnTo>
                  <a:lnTo>
                    <a:pt x="471397" y="74543"/>
                  </a:lnTo>
                  <a:lnTo>
                    <a:pt x="427961" y="93379"/>
                  </a:lnTo>
                  <a:lnTo>
                    <a:pt x="386083" y="114091"/>
                  </a:lnTo>
                  <a:lnTo>
                    <a:pt x="345853" y="136609"/>
                  </a:lnTo>
                  <a:lnTo>
                    <a:pt x="307360" y="160860"/>
                  </a:lnTo>
                  <a:lnTo>
                    <a:pt x="270697" y="186773"/>
                  </a:lnTo>
                  <a:lnTo>
                    <a:pt x="235952" y="214277"/>
                  </a:lnTo>
                  <a:lnTo>
                    <a:pt x="203216" y="243301"/>
                  </a:lnTo>
                  <a:lnTo>
                    <a:pt x="172580" y="273772"/>
                  </a:lnTo>
                  <a:lnTo>
                    <a:pt x="144134" y="305619"/>
                  </a:lnTo>
                  <a:lnTo>
                    <a:pt x="117968" y="338772"/>
                  </a:lnTo>
                  <a:lnTo>
                    <a:pt x="94173" y="373157"/>
                  </a:lnTo>
                  <a:lnTo>
                    <a:pt x="72839" y="408704"/>
                  </a:lnTo>
                  <a:lnTo>
                    <a:pt x="54057" y="445342"/>
                  </a:lnTo>
                  <a:lnTo>
                    <a:pt x="37916" y="482998"/>
                  </a:lnTo>
                  <a:lnTo>
                    <a:pt x="24507" y="521602"/>
                  </a:lnTo>
                  <a:lnTo>
                    <a:pt x="13920" y="561081"/>
                  </a:lnTo>
                  <a:lnTo>
                    <a:pt x="6247" y="601365"/>
                  </a:lnTo>
                  <a:lnTo>
                    <a:pt x="1576" y="642382"/>
                  </a:lnTo>
                  <a:lnTo>
                    <a:pt x="0" y="684060"/>
                  </a:lnTo>
                  <a:lnTo>
                    <a:pt x="1576" y="725731"/>
                  </a:lnTo>
                  <a:lnTo>
                    <a:pt x="6247" y="766742"/>
                  </a:lnTo>
                  <a:lnTo>
                    <a:pt x="13920" y="807022"/>
                  </a:lnTo>
                  <a:lnTo>
                    <a:pt x="24507" y="846498"/>
                  </a:lnTo>
                  <a:lnTo>
                    <a:pt x="37916" y="885099"/>
                  </a:lnTo>
                  <a:lnTo>
                    <a:pt x="54057" y="922753"/>
                  </a:lnTo>
                  <a:lnTo>
                    <a:pt x="72839" y="959390"/>
                  </a:lnTo>
                  <a:lnTo>
                    <a:pt x="94173" y="994937"/>
                  </a:lnTo>
                  <a:lnTo>
                    <a:pt x="117968" y="1029323"/>
                  </a:lnTo>
                  <a:lnTo>
                    <a:pt x="144134" y="1062476"/>
                  </a:lnTo>
                  <a:lnTo>
                    <a:pt x="172580" y="1094325"/>
                  </a:lnTo>
                  <a:lnTo>
                    <a:pt x="203216" y="1124798"/>
                  </a:lnTo>
                  <a:lnTo>
                    <a:pt x="235952" y="1153823"/>
                  </a:lnTo>
                  <a:lnTo>
                    <a:pt x="270697" y="1181330"/>
                  </a:lnTo>
                  <a:lnTo>
                    <a:pt x="307360" y="1207246"/>
                  </a:lnTo>
                  <a:lnTo>
                    <a:pt x="345853" y="1231500"/>
                  </a:lnTo>
                  <a:lnTo>
                    <a:pt x="386083" y="1254020"/>
                  </a:lnTo>
                  <a:lnTo>
                    <a:pt x="427961" y="1274736"/>
                  </a:lnTo>
                  <a:lnTo>
                    <a:pt x="471397" y="1293574"/>
                  </a:lnTo>
                  <a:lnTo>
                    <a:pt x="516300" y="1310464"/>
                  </a:lnTo>
                  <a:lnTo>
                    <a:pt x="562579" y="1325335"/>
                  </a:lnTo>
                  <a:lnTo>
                    <a:pt x="610145" y="1338114"/>
                  </a:lnTo>
                  <a:lnTo>
                    <a:pt x="658907" y="1348730"/>
                  </a:lnTo>
                  <a:lnTo>
                    <a:pt x="708774" y="1357111"/>
                  </a:lnTo>
                  <a:lnTo>
                    <a:pt x="759657" y="1363186"/>
                  </a:lnTo>
                  <a:lnTo>
                    <a:pt x="811465" y="1366884"/>
                  </a:lnTo>
                  <a:lnTo>
                    <a:pt x="864107" y="1368132"/>
                  </a:lnTo>
                  <a:lnTo>
                    <a:pt x="916737" y="1366884"/>
                  </a:lnTo>
                  <a:lnTo>
                    <a:pt x="968533" y="1363186"/>
                  </a:lnTo>
                  <a:lnTo>
                    <a:pt x="1019407" y="1357111"/>
                  </a:lnTo>
                  <a:lnTo>
                    <a:pt x="1069267" y="1348730"/>
                  </a:lnTo>
                  <a:lnTo>
                    <a:pt x="1118023" y="1338114"/>
                  </a:lnTo>
                  <a:lnTo>
                    <a:pt x="1165585" y="1325335"/>
                  </a:lnTo>
                  <a:lnTo>
                    <a:pt x="1211861" y="1310464"/>
                  </a:lnTo>
                  <a:lnTo>
                    <a:pt x="1256762" y="1293574"/>
                  </a:lnTo>
                  <a:lnTo>
                    <a:pt x="1300197" y="1274736"/>
                  </a:lnTo>
                  <a:lnTo>
                    <a:pt x="1342076" y="1254020"/>
                  </a:lnTo>
                  <a:lnTo>
                    <a:pt x="1382308" y="1231500"/>
                  </a:lnTo>
                  <a:lnTo>
                    <a:pt x="1420802" y="1207246"/>
                  </a:lnTo>
                  <a:lnTo>
                    <a:pt x="1457469" y="1181330"/>
                  </a:lnTo>
                  <a:lnTo>
                    <a:pt x="1492217" y="1153823"/>
                  </a:lnTo>
                  <a:lnTo>
                    <a:pt x="1524957" y="1124798"/>
                  </a:lnTo>
                  <a:lnTo>
                    <a:pt x="1555597" y="1094325"/>
                  </a:lnTo>
                  <a:lnTo>
                    <a:pt x="1584048" y="1062476"/>
                  </a:lnTo>
                  <a:lnTo>
                    <a:pt x="1610218" y="1029323"/>
                  </a:lnTo>
                  <a:lnTo>
                    <a:pt x="1634018" y="994937"/>
                  </a:lnTo>
                  <a:lnTo>
                    <a:pt x="1655357" y="959390"/>
                  </a:lnTo>
                  <a:lnTo>
                    <a:pt x="1674144" y="922753"/>
                  </a:lnTo>
                  <a:lnTo>
                    <a:pt x="1690289" y="885099"/>
                  </a:lnTo>
                  <a:lnTo>
                    <a:pt x="1703701" y="846498"/>
                  </a:lnTo>
                  <a:lnTo>
                    <a:pt x="1714290" y="807022"/>
                  </a:lnTo>
                  <a:lnTo>
                    <a:pt x="1721966" y="766742"/>
                  </a:lnTo>
                  <a:lnTo>
                    <a:pt x="1726638" y="725731"/>
                  </a:lnTo>
                  <a:lnTo>
                    <a:pt x="1728216" y="684060"/>
                  </a:lnTo>
                  <a:lnTo>
                    <a:pt x="1726638" y="642382"/>
                  </a:lnTo>
                  <a:lnTo>
                    <a:pt x="1721966" y="601365"/>
                  </a:lnTo>
                  <a:lnTo>
                    <a:pt x="1714290" y="561081"/>
                  </a:lnTo>
                  <a:lnTo>
                    <a:pt x="1703701" y="521602"/>
                  </a:lnTo>
                  <a:lnTo>
                    <a:pt x="1690289" y="482998"/>
                  </a:lnTo>
                  <a:lnTo>
                    <a:pt x="1674144" y="445342"/>
                  </a:lnTo>
                  <a:lnTo>
                    <a:pt x="1655357" y="408704"/>
                  </a:lnTo>
                  <a:lnTo>
                    <a:pt x="1634018" y="373157"/>
                  </a:lnTo>
                  <a:lnTo>
                    <a:pt x="1610218" y="338772"/>
                  </a:lnTo>
                  <a:lnTo>
                    <a:pt x="1584048" y="305619"/>
                  </a:lnTo>
                  <a:lnTo>
                    <a:pt x="1555597" y="273772"/>
                  </a:lnTo>
                  <a:lnTo>
                    <a:pt x="1524957" y="243301"/>
                  </a:lnTo>
                  <a:lnTo>
                    <a:pt x="1492217" y="214277"/>
                  </a:lnTo>
                  <a:lnTo>
                    <a:pt x="1457469" y="186773"/>
                  </a:lnTo>
                  <a:lnTo>
                    <a:pt x="1420802" y="160860"/>
                  </a:lnTo>
                  <a:lnTo>
                    <a:pt x="1382308" y="136609"/>
                  </a:lnTo>
                  <a:lnTo>
                    <a:pt x="1342076" y="114091"/>
                  </a:lnTo>
                  <a:lnTo>
                    <a:pt x="1300197" y="93379"/>
                  </a:lnTo>
                  <a:lnTo>
                    <a:pt x="1256762" y="74543"/>
                  </a:lnTo>
                  <a:lnTo>
                    <a:pt x="1211861" y="57656"/>
                  </a:lnTo>
                  <a:lnTo>
                    <a:pt x="1165585" y="42788"/>
                  </a:lnTo>
                  <a:lnTo>
                    <a:pt x="1118023" y="30012"/>
                  </a:lnTo>
                  <a:lnTo>
                    <a:pt x="1069267" y="19398"/>
                  </a:lnTo>
                  <a:lnTo>
                    <a:pt x="1019407" y="11018"/>
                  </a:lnTo>
                  <a:lnTo>
                    <a:pt x="968533" y="4944"/>
                  </a:lnTo>
                  <a:lnTo>
                    <a:pt x="916737" y="1248"/>
                  </a:lnTo>
                  <a:lnTo>
                    <a:pt x="864107" y="0"/>
                  </a:lnTo>
                  <a:close/>
                </a:path>
              </a:pathLst>
            </a:custGeom>
            <a:solidFill>
              <a:srgbClr val="465A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6948297" y="5013198"/>
              <a:ext cx="1728470" cy="1368425"/>
            </a:xfrm>
            <a:custGeom>
              <a:avLst/>
              <a:gdLst/>
              <a:ahLst/>
              <a:cxnLst/>
              <a:rect l="l" t="t" r="r" b="b"/>
              <a:pathLst>
                <a:path w="1728470" h="1368425">
                  <a:moveTo>
                    <a:pt x="0" y="684060"/>
                  </a:moveTo>
                  <a:lnTo>
                    <a:pt x="1576" y="642382"/>
                  </a:lnTo>
                  <a:lnTo>
                    <a:pt x="6247" y="601365"/>
                  </a:lnTo>
                  <a:lnTo>
                    <a:pt x="13920" y="561081"/>
                  </a:lnTo>
                  <a:lnTo>
                    <a:pt x="24507" y="521602"/>
                  </a:lnTo>
                  <a:lnTo>
                    <a:pt x="37916" y="482998"/>
                  </a:lnTo>
                  <a:lnTo>
                    <a:pt x="54057" y="445342"/>
                  </a:lnTo>
                  <a:lnTo>
                    <a:pt x="72839" y="408704"/>
                  </a:lnTo>
                  <a:lnTo>
                    <a:pt x="94173" y="373157"/>
                  </a:lnTo>
                  <a:lnTo>
                    <a:pt x="117968" y="338772"/>
                  </a:lnTo>
                  <a:lnTo>
                    <a:pt x="144134" y="305619"/>
                  </a:lnTo>
                  <a:lnTo>
                    <a:pt x="172580" y="273772"/>
                  </a:lnTo>
                  <a:lnTo>
                    <a:pt x="203216" y="243301"/>
                  </a:lnTo>
                  <a:lnTo>
                    <a:pt x="235952" y="214277"/>
                  </a:lnTo>
                  <a:lnTo>
                    <a:pt x="270697" y="186773"/>
                  </a:lnTo>
                  <a:lnTo>
                    <a:pt x="307360" y="160860"/>
                  </a:lnTo>
                  <a:lnTo>
                    <a:pt x="345853" y="136609"/>
                  </a:lnTo>
                  <a:lnTo>
                    <a:pt x="386083" y="114091"/>
                  </a:lnTo>
                  <a:lnTo>
                    <a:pt x="427961" y="93379"/>
                  </a:lnTo>
                  <a:lnTo>
                    <a:pt x="471397" y="74543"/>
                  </a:lnTo>
                  <a:lnTo>
                    <a:pt x="516300" y="57656"/>
                  </a:lnTo>
                  <a:lnTo>
                    <a:pt x="562579" y="42788"/>
                  </a:lnTo>
                  <a:lnTo>
                    <a:pt x="610145" y="30012"/>
                  </a:lnTo>
                  <a:lnTo>
                    <a:pt x="658907" y="19398"/>
                  </a:lnTo>
                  <a:lnTo>
                    <a:pt x="708774" y="11018"/>
                  </a:lnTo>
                  <a:lnTo>
                    <a:pt x="759657" y="4944"/>
                  </a:lnTo>
                  <a:lnTo>
                    <a:pt x="811465" y="1248"/>
                  </a:lnTo>
                  <a:lnTo>
                    <a:pt x="864107" y="0"/>
                  </a:lnTo>
                  <a:lnTo>
                    <a:pt x="916737" y="1248"/>
                  </a:lnTo>
                  <a:lnTo>
                    <a:pt x="968533" y="4944"/>
                  </a:lnTo>
                  <a:lnTo>
                    <a:pt x="1019407" y="11018"/>
                  </a:lnTo>
                  <a:lnTo>
                    <a:pt x="1069267" y="19398"/>
                  </a:lnTo>
                  <a:lnTo>
                    <a:pt x="1118023" y="30012"/>
                  </a:lnTo>
                  <a:lnTo>
                    <a:pt x="1165585" y="42788"/>
                  </a:lnTo>
                  <a:lnTo>
                    <a:pt x="1211861" y="57656"/>
                  </a:lnTo>
                  <a:lnTo>
                    <a:pt x="1256762" y="74543"/>
                  </a:lnTo>
                  <a:lnTo>
                    <a:pt x="1300197" y="93379"/>
                  </a:lnTo>
                  <a:lnTo>
                    <a:pt x="1342076" y="114091"/>
                  </a:lnTo>
                  <a:lnTo>
                    <a:pt x="1382308" y="136609"/>
                  </a:lnTo>
                  <a:lnTo>
                    <a:pt x="1420802" y="160860"/>
                  </a:lnTo>
                  <a:lnTo>
                    <a:pt x="1457469" y="186773"/>
                  </a:lnTo>
                  <a:lnTo>
                    <a:pt x="1492217" y="214277"/>
                  </a:lnTo>
                  <a:lnTo>
                    <a:pt x="1524957" y="243301"/>
                  </a:lnTo>
                  <a:lnTo>
                    <a:pt x="1555597" y="273772"/>
                  </a:lnTo>
                  <a:lnTo>
                    <a:pt x="1584048" y="305619"/>
                  </a:lnTo>
                  <a:lnTo>
                    <a:pt x="1610218" y="338772"/>
                  </a:lnTo>
                  <a:lnTo>
                    <a:pt x="1634018" y="373157"/>
                  </a:lnTo>
                  <a:lnTo>
                    <a:pt x="1655357" y="408704"/>
                  </a:lnTo>
                  <a:lnTo>
                    <a:pt x="1674144" y="445342"/>
                  </a:lnTo>
                  <a:lnTo>
                    <a:pt x="1690289" y="482998"/>
                  </a:lnTo>
                  <a:lnTo>
                    <a:pt x="1703701" y="521602"/>
                  </a:lnTo>
                  <a:lnTo>
                    <a:pt x="1714290" y="561081"/>
                  </a:lnTo>
                  <a:lnTo>
                    <a:pt x="1721966" y="601365"/>
                  </a:lnTo>
                  <a:lnTo>
                    <a:pt x="1726638" y="642382"/>
                  </a:lnTo>
                  <a:lnTo>
                    <a:pt x="1728216" y="684060"/>
                  </a:lnTo>
                  <a:lnTo>
                    <a:pt x="1726638" y="725731"/>
                  </a:lnTo>
                  <a:lnTo>
                    <a:pt x="1721966" y="766742"/>
                  </a:lnTo>
                  <a:lnTo>
                    <a:pt x="1714290" y="807022"/>
                  </a:lnTo>
                  <a:lnTo>
                    <a:pt x="1703701" y="846498"/>
                  </a:lnTo>
                  <a:lnTo>
                    <a:pt x="1690289" y="885099"/>
                  </a:lnTo>
                  <a:lnTo>
                    <a:pt x="1674144" y="922753"/>
                  </a:lnTo>
                  <a:lnTo>
                    <a:pt x="1655357" y="959390"/>
                  </a:lnTo>
                  <a:lnTo>
                    <a:pt x="1634018" y="994937"/>
                  </a:lnTo>
                  <a:lnTo>
                    <a:pt x="1610218" y="1029323"/>
                  </a:lnTo>
                  <a:lnTo>
                    <a:pt x="1584048" y="1062476"/>
                  </a:lnTo>
                  <a:lnTo>
                    <a:pt x="1555597" y="1094325"/>
                  </a:lnTo>
                  <a:lnTo>
                    <a:pt x="1524957" y="1124798"/>
                  </a:lnTo>
                  <a:lnTo>
                    <a:pt x="1492217" y="1153823"/>
                  </a:lnTo>
                  <a:lnTo>
                    <a:pt x="1457469" y="1181330"/>
                  </a:lnTo>
                  <a:lnTo>
                    <a:pt x="1420802" y="1207246"/>
                  </a:lnTo>
                  <a:lnTo>
                    <a:pt x="1382308" y="1231500"/>
                  </a:lnTo>
                  <a:lnTo>
                    <a:pt x="1342076" y="1254020"/>
                  </a:lnTo>
                  <a:lnTo>
                    <a:pt x="1300197" y="1274736"/>
                  </a:lnTo>
                  <a:lnTo>
                    <a:pt x="1256762" y="1293574"/>
                  </a:lnTo>
                  <a:lnTo>
                    <a:pt x="1211861" y="1310464"/>
                  </a:lnTo>
                  <a:lnTo>
                    <a:pt x="1165585" y="1325335"/>
                  </a:lnTo>
                  <a:lnTo>
                    <a:pt x="1118023" y="1338114"/>
                  </a:lnTo>
                  <a:lnTo>
                    <a:pt x="1069267" y="1348730"/>
                  </a:lnTo>
                  <a:lnTo>
                    <a:pt x="1019407" y="1357111"/>
                  </a:lnTo>
                  <a:lnTo>
                    <a:pt x="968533" y="1363186"/>
                  </a:lnTo>
                  <a:lnTo>
                    <a:pt x="916737" y="1366884"/>
                  </a:lnTo>
                  <a:lnTo>
                    <a:pt x="864107" y="1368132"/>
                  </a:lnTo>
                  <a:lnTo>
                    <a:pt x="811465" y="1366884"/>
                  </a:lnTo>
                  <a:lnTo>
                    <a:pt x="759657" y="1363186"/>
                  </a:lnTo>
                  <a:lnTo>
                    <a:pt x="708774" y="1357111"/>
                  </a:lnTo>
                  <a:lnTo>
                    <a:pt x="658907" y="1348730"/>
                  </a:lnTo>
                  <a:lnTo>
                    <a:pt x="610145" y="1338114"/>
                  </a:lnTo>
                  <a:lnTo>
                    <a:pt x="562579" y="1325335"/>
                  </a:lnTo>
                  <a:lnTo>
                    <a:pt x="516300" y="1310464"/>
                  </a:lnTo>
                  <a:lnTo>
                    <a:pt x="471397" y="1293574"/>
                  </a:lnTo>
                  <a:lnTo>
                    <a:pt x="427961" y="1274736"/>
                  </a:lnTo>
                  <a:lnTo>
                    <a:pt x="386083" y="1254020"/>
                  </a:lnTo>
                  <a:lnTo>
                    <a:pt x="345853" y="1231500"/>
                  </a:lnTo>
                  <a:lnTo>
                    <a:pt x="307360" y="1207246"/>
                  </a:lnTo>
                  <a:lnTo>
                    <a:pt x="270697" y="1181330"/>
                  </a:lnTo>
                  <a:lnTo>
                    <a:pt x="235952" y="1153823"/>
                  </a:lnTo>
                  <a:lnTo>
                    <a:pt x="203216" y="1124798"/>
                  </a:lnTo>
                  <a:lnTo>
                    <a:pt x="172580" y="1094325"/>
                  </a:lnTo>
                  <a:lnTo>
                    <a:pt x="144134" y="1062476"/>
                  </a:lnTo>
                  <a:lnTo>
                    <a:pt x="117968" y="1029323"/>
                  </a:lnTo>
                  <a:lnTo>
                    <a:pt x="94173" y="994937"/>
                  </a:lnTo>
                  <a:lnTo>
                    <a:pt x="72839" y="959390"/>
                  </a:lnTo>
                  <a:lnTo>
                    <a:pt x="54057" y="922753"/>
                  </a:lnTo>
                  <a:lnTo>
                    <a:pt x="37916" y="885099"/>
                  </a:lnTo>
                  <a:lnTo>
                    <a:pt x="24507" y="846498"/>
                  </a:lnTo>
                  <a:lnTo>
                    <a:pt x="13920" y="807022"/>
                  </a:lnTo>
                  <a:lnTo>
                    <a:pt x="6247" y="766742"/>
                  </a:lnTo>
                  <a:lnTo>
                    <a:pt x="1576" y="725731"/>
                  </a:lnTo>
                  <a:lnTo>
                    <a:pt x="0" y="684060"/>
                  </a:lnTo>
                  <a:close/>
                </a:path>
              </a:pathLst>
            </a:custGeom>
            <a:ln w="25400">
              <a:solidFill>
                <a:srgbClr val="3140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7295515" y="5251450"/>
            <a:ext cx="1033780" cy="8801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1400" spc="-150" dirty="0">
                <a:latin typeface="Arial"/>
                <a:cs typeface="Arial"/>
              </a:rPr>
              <a:t>Ġ</a:t>
            </a:r>
            <a:r>
              <a:rPr sz="1400" spc="-150" dirty="0">
                <a:latin typeface="Trebuchet MS"/>
                <a:cs typeface="Trebuchet MS"/>
              </a:rPr>
              <a:t>zleyerek </a:t>
            </a:r>
            <a:r>
              <a:rPr sz="1400" spc="-90" dirty="0">
                <a:latin typeface="Trebuchet MS"/>
                <a:cs typeface="Trebuchet MS"/>
              </a:rPr>
              <a:t>mi </a:t>
            </a:r>
            <a:r>
              <a:rPr sz="1400" spc="-65" dirty="0">
                <a:latin typeface="Trebuchet MS"/>
                <a:cs typeface="Trebuchet MS"/>
              </a:rPr>
              <a:t>-  </a:t>
            </a:r>
            <a:r>
              <a:rPr sz="1400" spc="-80" dirty="0">
                <a:latin typeface="Trebuchet MS"/>
                <a:cs typeface="Trebuchet MS"/>
              </a:rPr>
              <a:t>dinleyerek </a:t>
            </a:r>
            <a:r>
              <a:rPr sz="1400" spc="-90" dirty="0">
                <a:latin typeface="Trebuchet MS"/>
                <a:cs typeface="Trebuchet MS"/>
              </a:rPr>
              <a:t>mi  </a:t>
            </a:r>
            <a:r>
              <a:rPr sz="1400" spc="-100" dirty="0">
                <a:latin typeface="Trebuchet MS"/>
                <a:cs typeface="Trebuchet MS"/>
              </a:rPr>
              <a:t>daha </a:t>
            </a:r>
            <a:r>
              <a:rPr sz="1400" spc="-85" dirty="0">
                <a:latin typeface="Trebuchet MS"/>
                <a:cs typeface="Trebuchet MS"/>
              </a:rPr>
              <a:t>kolay  </a:t>
            </a:r>
            <a:r>
              <a:rPr sz="1400" spc="25" dirty="0">
                <a:latin typeface="Trebuchet MS"/>
                <a:cs typeface="Trebuchet MS"/>
              </a:rPr>
              <a:t>ö</a:t>
            </a:r>
            <a:r>
              <a:rPr sz="1400" spc="-5" dirty="0">
                <a:latin typeface="Arial"/>
                <a:cs typeface="Arial"/>
              </a:rPr>
              <a:t>ğ</a:t>
            </a:r>
            <a:r>
              <a:rPr sz="1400" spc="-20" dirty="0">
                <a:latin typeface="Trebuchet MS"/>
                <a:cs typeface="Trebuchet MS"/>
              </a:rPr>
              <a:t>r</a:t>
            </a:r>
            <a:r>
              <a:rPr sz="1400" spc="-80" dirty="0">
                <a:latin typeface="Trebuchet MS"/>
                <a:cs typeface="Trebuchet MS"/>
              </a:rPr>
              <a:t>en</a:t>
            </a:r>
            <a:r>
              <a:rPr sz="1400" spc="-95" dirty="0">
                <a:latin typeface="Trebuchet MS"/>
                <a:cs typeface="Trebuchet MS"/>
              </a:rPr>
              <a:t>i</a:t>
            </a:r>
            <a:r>
              <a:rPr sz="1400" spc="-110" dirty="0">
                <a:latin typeface="Trebuchet MS"/>
                <a:cs typeface="Trebuchet MS"/>
              </a:rPr>
              <a:t>y</a:t>
            </a:r>
            <a:r>
              <a:rPr sz="1400" spc="20" dirty="0">
                <a:latin typeface="Trebuchet MS"/>
                <a:cs typeface="Trebuchet MS"/>
              </a:rPr>
              <a:t>o</a:t>
            </a:r>
            <a:r>
              <a:rPr sz="1400" spc="-35" dirty="0">
                <a:latin typeface="Trebuchet MS"/>
                <a:cs typeface="Trebuchet MS"/>
              </a:rPr>
              <a:t>ru</a:t>
            </a:r>
            <a:r>
              <a:rPr sz="1400" spc="-80" dirty="0">
                <a:latin typeface="Trebuchet MS"/>
                <a:cs typeface="Trebuchet MS"/>
              </a:rPr>
              <a:t>m</a:t>
            </a:r>
            <a:r>
              <a:rPr sz="1400" spc="-50" dirty="0">
                <a:latin typeface="Trebuchet MS"/>
                <a:cs typeface="Trebuchet MS"/>
              </a:rPr>
              <a:t>?</a:t>
            </a:r>
            <a:endParaRPr sz="1400">
              <a:latin typeface="Trebuchet MS"/>
              <a:cs typeface="Trebuchet MS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670864" y="3272282"/>
            <a:ext cx="7298690" cy="2812415"/>
            <a:chOff x="670864" y="3272282"/>
            <a:chExt cx="7298690" cy="2812415"/>
          </a:xfrm>
        </p:grpSpPr>
        <p:sp>
          <p:nvSpPr>
            <p:cNvPr id="23" name="object 23"/>
            <p:cNvSpPr/>
            <p:nvPr/>
          </p:nvSpPr>
          <p:spPr>
            <a:xfrm>
              <a:off x="683564" y="4581144"/>
              <a:ext cx="2066925" cy="1490980"/>
            </a:xfrm>
            <a:custGeom>
              <a:avLst/>
              <a:gdLst/>
              <a:ahLst/>
              <a:cxnLst/>
              <a:rect l="l" t="t" r="r" b="b"/>
              <a:pathLst>
                <a:path w="2066925" h="1490979">
                  <a:moveTo>
                    <a:pt x="1033221" y="0"/>
                  </a:moveTo>
                  <a:lnTo>
                    <a:pt x="978349" y="1032"/>
                  </a:lnTo>
                  <a:lnTo>
                    <a:pt x="924224" y="4097"/>
                  </a:lnTo>
                  <a:lnTo>
                    <a:pt x="870915" y="9141"/>
                  </a:lnTo>
                  <a:lnTo>
                    <a:pt x="818495" y="16114"/>
                  </a:lnTo>
                  <a:lnTo>
                    <a:pt x="767035" y="24964"/>
                  </a:lnTo>
                  <a:lnTo>
                    <a:pt x="716607" y="35640"/>
                  </a:lnTo>
                  <a:lnTo>
                    <a:pt x="667281" y="48090"/>
                  </a:lnTo>
                  <a:lnTo>
                    <a:pt x="619129" y="62262"/>
                  </a:lnTo>
                  <a:lnTo>
                    <a:pt x="572224" y="78106"/>
                  </a:lnTo>
                  <a:lnTo>
                    <a:pt x="526635" y="95569"/>
                  </a:lnTo>
                  <a:lnTo>
                    <a:pt x="482435" y="114600"/>
                  </a:lnTo>
                  <a:lnTo>
                    <a:pt x="439694" y="135148"/>
                  </a:lnTo>
                  <a:lnTo>
                    <a:pt x="398485" y="157160"/>
                  </a:lnTo>
                  <a:lnTo>
                    <a:pt x="358879" y="180587"/>
                  </a:lnTo>
                  <a:lnTo>
                    <a:pt x="320947" y="205376"/>
                  </a:lnTo>
                  <a:lnTo>
                    <a:pt x="284760" y="231475"/>
                  </a:lnTo>
                  <a:lnTo>
                    <a:pt x="250391" y="258834"/>
                  </a:lnTo>
                  <a:lnTo>
                    <a:pt x="217910" y="287400"/>
                  </a:lnTo>
                  <a:lnTo>
                    <a:pt x="187389" y="317123"/>
                  </a:lnTo>
                  <a:lnTo>
                    <a:pt x="158899" y="347950"/>
                  </a:lnTo>
                  <a:lnTo>
                    <a:pt x="132512" y="379830"/>
                  </a:lnTo>
                  <a:lnTo>
                    <a:pt x="108298" y="412713"/>
                  </a:lnTo>
                  <a:lnTo>
                    <a:pt x="86331" y="446545"/>
                  </a:lnTo>
                  <a:lnTo>
                    <a:pt x="66680" y="481276"/>
                  </a:lnTo>
                  <a:lnTo>
                    <a:pt x="49418" y="516855"/>
                  </a:lnTo>
                  <a:lnTo>
                    <a:pt x="34615" y="553229"/>
                  </a:lnTo>
                  <a:lnTo>
                    <a:pt x="22344" y="590348"/>
                  </a:lnTo>
                  <a:lnTo>
                    <a:pt x="12675" y="628159"/>
                  </a:lnTo>
                  <a:lnTo>
                    <a:pt x="5681" y="666612"/>
                  </a:lnTo>
                  <a:lnTo>
                    <a:pt x="1432" y="705655"/>
                  </a:lnTo>
                  <a:lnTo>
                    <a:pt x="0" y="745235"/>
                  </a:lnTo>
                  <a:lnTo>
                    <a:pt x="1432" y="784812"/>
                  </a:lnTo>
                  <a:lnTo>
                    <a:pt x="5681" y="823850"/>
                  </a:lnTo>
                  <a:lnTo>
                    <a:pt x="12675" y="862299"/>
                  </a:lnTo>
                  <a:lnTo>
                    <a:pt x="22344" y="900107"/>
                  </a:lnTo>
                  <a:lnTo>
                    <a:pt x="34615" y="937223"/>
                  </a:lnTo>
                  <a:lnTo>
                    <a:pt x="49418" y="973594"/>
                  </a:lnTo>
                  <a:lnTo>
                    <a:pt x="66680" y="1009171"/>
                  </a:lnTo>
                  <a:lnTo>
                    <a:pt x="86331" y="1043900"/>
                  </a:lnTo>
                  <a:lnTo>
                    <a:pt x="108298" y="1077731"/>
                  </a:lnTo>
                  <a:lnTo>
                    <a:pt x="132512" y="1110612"/>
                  </a:lnTo>
                  <a:lnTo>
                    <a:pt x="158899" y="1142491"/>
                  </a:lnTo>
                  <a:lnTo>
                    <a:pt x="187389" y="1173318"/>
                  </a:lnTo>
                  <a:lnTo>
                    <a:pt x="217910" y="1203040"/>
                  </a:lnTo>
                  <a:lnTo>
                    <a:pt x="250391" y="1231606"/>
                  </a:lnTo>
                  <a:lnTo>
                    <a:pt x="284760" y="1258964"/>
                  </a:lnTo>
                  <a:lnTo>
                    <a:pt x="320947" y="1285063"/>
                  </a:lnTo>
                  <a:lnTo>
                    <a:pt x="358879" y="1309852"/>
                  </a:lnTo>
                  <a:lnTo>
                    <a:pt x="398485" y="1333279"/>
                  </a:lnTo>
                  <a:lnTo>
                    <a:pt x="439694" y="1355293"/>
                  </a:lnTo>
                  <a:lnTo>
                    <a:pt x="482435" y="1375841"/>
                  </a:lnTo>
                  <a:lnTo>
                    <a:pt x="526635" y="1394872"/>
                  </a:lnTo>
                  <a:lnTo>
                    <a:pt x="572224" y="1412336"/>
                  </a:lnTo>
                  <a:lnTo>
                    <a:pt x="619129" y="1428180"/>
                  </a:lnTo>
                  <a:lnTo>
                    <a:pt x="667281" y="1442353"/>
                  </a:lnTo>
                  <a:lnTo>
                    <a:pt x="716607" y="1454803"/>
                  </a:lnTo>
                  <a:lnTo>
                    <a:pt x="767035" y="1465480"/>
                  </a:lnTo>
                  <a:lnTo>
                    <a:pt x="818495" y="1474330"/>
                  </a:lnTo>
                  <a:lnTo>
                    <a:pt x="870915" y="1481304"/>
                  </a:lnTo>
                  <a:lnTo>
                    <a:pt x="924224" y="1486348"/>
                  </a:lnTo>
                  <a:lnTo>
                    <a:pt x="978349" y="1489413"/>
                  </a:lnTo>
                  <a:lnTo>
                    <a:pt x="1033221" y="1490446"/>
                  </a:lnTo>
                  <a:lnTo>
                    <a:pt x="1088104" y="1489413"/>
                  </a:lnTo>
                  <a:lnTo>
                    <a:pt x="1142240" y="1486348"/>
                  </a:lnTo>
                  <a:lnTo>
                    <a:pt x="1195558" y="1481304"/>
                  </a:lnTo>
                  <a:lnTo>
                    <a:pt x="1247986" y="1474330"/>
                  </a:lnTo>
                  <a:lnTo>
                    <a:pt x="1299453" y="1465480"/>
                  </a:lnTo>
                  <a:lnTo>
                    <a:pt x="1349888" y="1454803"/>
                  </a:lnTo>
                  <a:lnTo>
                    <a:pt x="1399219" y="1442353"/>
                  </a:lnTo>
                  <a:lnTo>
                    <a:pt x="1447374" y="1428180"/>
                  </a:lnTo>
                  <a:lnTo>
                    <a:pt x="1494284" y="1412336"/>
                  </a:lnTo>
                  <a:lnTo>
                    <a:pt x="1539875" y="1394872"/>
                  </a:lnTo>
                  <a:lnTo>
                    <a:pt x="1584078" y="1375841"/>
                  </a:lnTo>
                  <a:lnTo>
                    <a:pt x="1626819" y="1355293"/>
                  </a:lnTo>
                  <a:lnTo>
                    <a:pt x="1668029" y="1333279"/>
                  </a:lnTo>
                  <a:lnTo>
                    <a:pt x="1707636" y="1309852"/>
                  </a:lnTo>
                  <a:lnTo>
                    <a:pt x="1745568" y="1285063"/>
                  </a:lnTo>
                  <a:lnTo>
                    <a:pt x="1781754" y="1258964"/>
                  </a:lnTo>
                  <a:lnTo>
                    <a:pt x="1816122" y="1231606"/>
                  </a:lnTo>
                  <a:lnTo>
                    <a:pt x="1848602" y="1203040"/>
                  </a:lnTo>
                  <a:lnTo>
                    <a:pt x="1879122" y="1173318"/>
                  </a:lnTo>
                  <a:lnTo>
                    <a:pt x="1907610" y="1142491"/>
                  </a:lnTo>
                  <a:lnTo>
                    <a:pt x="1933995" y="1110612"/>
                  </a:lnTo>
                  <a:lnTo>
                    <a:pt x="1958206" y="1077731"/>
                  </a:lnTo>
                  <a:lnTo>
                    <a:pt x="1980172" y="1043900"/>
                  </a:lnTo>
                  <a:lnTo>
                    <a:pt x="1999820" y="1009171"/>
                  </a:lnTo>
                  <a:lnTo>
                    <a:pt x="2017081" y="973594"/>
                  </a:lnTo>
                  <a:lnTo>
                    <a:pt x="2031882" y="937223"/>
                  </a:lnTo>
                  <a:lnTo>
                    <a:pt x="2044151" y="900107"/>
                  </a:lnTo>
                  <a:lnTo>
                    <a:pt x="2053819" y="862299"/>
                  </a:lnTo>
                  <a:lnTo>
                    <a:pt x="2060812" y="823850"/>
                  </a:lnTo>
                  <a:lnTo>
                    <a:pt x="2065061" y="784812"/>
                  </a:lnTo>
                  <a:lnTo>
                    <a:pt x="2066493" y="745235"/>
                  </a:lnTo>
                  <a:lnTo>
                    <a:pt x="2065061" y="705655"/>
                  </a:lnTo>
                  <a:lnTo>
                    <a:pt x="2060812" y="666612"/>
                  </a:lnTo>
                  <a:lnTo>
                    <a:pt x="2053819" y="628159"/>
                  </a:lnTo>
                  <a:lnTo>
                    <a:pt x="2044151" y="590348"/>
                  </a:lnTo>
                  <a:lnTo>
                    <a:pt x="2031882" y="553229"/>
                  </a:lnTo>
                  <a:lnTo>
                    <a:pt x="2017081" y="516855"/>
                  </a:lnTo>
                  <a:lnTo>
                    <a:pt x="1999820" y="481276"/>
                  </a:lnTo>
                  <a:lnTo>
                    <a:pt x="1980172" y="446545"/>
                  </a:lnTo>
                  <a:lnTo>
                    <a:pt x="1958206" y="412713"/>
                  </a:lnTo>
                  <a:lnTo>
                    <a:pt x="1933995" y="379830"/>
                  </a:lnTo>
                  <a:lnTo>
                    <a:pt x="1907610" y="347950"/>
                  </a:lnTo>
                  <a:lnTo>
                    <a:pt x="1879122" y="317123"/>
                  </a:lnTo>
                  <a:lnTo>
                    <a:pt x="1848602" y="287400"/>
                  </a:lnTo>
                  <a:lnTo>
                    <a:pt x="1816122" y="258834"/>
                  </a:lnTo>
                  <a:lnTo>
                    <a:pt x="1781754" y="231475"/>
                  </a:lnTo>
                  <a:lnTo>
                    <a:pt x="1745568" y="205376"/>
                  </a:lnTo>
                  <a:lnTo>
                    <a:pt x="1707636" y="180587"/>
                  </a:lnTo>
                  <a:lnTo>
                    <a:pt x="1668029" y="157160"/>
                  </a:lnTo>
                  <a:lnTo>
                    <a:pt x="1626819" y="135148"/>
                  </a:lnTo>
                  <a:lnTo>
                    <a:pt x="1584078" y="114600"/>
                  </a:lnTo>
                  <a:lnTo>
                    <a:pt x="1539875" y="95569"/>
                  </a:lnTo>
                  <a:lnTo>
                    <a:pt x="1494284" y="78106"/>
                  </a:lnTo>
                  <a:lnTo>
                    <a:pt x="1447374" y="62262"/>
                  </a:lnTo>
                  <a:lnTo>
                    <a:pt x="1399219" y="48090"/>
                  </a:lnTo>
                  <a:lnTo>
                    <a:pt x="1349888" y="35640"/>
                  </a:lnTo>
                  <a:lnTo>
                    <a:pt x="1299453" y="24964"/>
                  </a:lnTo>
                  <a:lnTo>
                    <a:pt x="1247986" y="16114"/>
                  </a:lnTo>
                  <a:lnTo>
                    <a:pt x="1195558" y="9141"/>
                  </a:lnTo>
                  <a:lnTo>
                    <a:pt x="1142240" y="4097"/>
                  </a:lnTo>
                  <a:lnTo>
                    <a:pt x="1088104" y="1032"/>
                  </a:lnTo>
                  <a:lnTo>
                    <a:pt x="1033221" y="0"/>
                  </a:lnTo>
                  <a:close/>
                </a:path>
              </a:pathLst>
            </a:custGeom>
            <a:solidFill>
              <a:srgbClr val="3891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683564" y="4581144"/>
              <a:ext cx="2066925" cy="1490980"/>
            </a:xfrm>
            <a:custGeom>
              <a:avLst/>
              <a:gdLst/>
              <a:ahLst/>
              <a:cxnLst/>
              <a:rect l="l" t="t" r="r" b="b"/>
              <a:pathLst>
                <a:path w="2066925" h="1490979">
                  <a:moveTo>
                    <a:pt x="0" y="745235"/>
                  </a:moveTo>
                  <a:lnTo>
                    <a:pt x="1432" y="705655"/>
                  </a:lnTo>
                  <a:lnTo>
                    <a:pt x="5681" y="666612"/>
                  </a:lnTo>
                  <a:lnTo>
                    <a:pt x="12675" y="628159"/>
                  </a:lnTo>
                  <a:lnTo>
                    <a:pt x="22344" y="590348"/>
                  </a:lnTo>
                  <a:lnTo>
                    <a:pt x="34615" y="553229"/>
                  </a:lnTo>
                  <a:lnTo>
                    <a:pt x="49418" y="516855"/>
                  </a:lnTo>
                  <a:lnTo>
                    <a:pt x="66680" y="481276"/>
                  </a:lnTo>
                  <a:lnTo>
                    <a:pt x="86331" y="446545"/>
                  </a:lnTo>
                  <a:lnTo>
                    <a:pt x="108298" y="412713"/>
                  </a:lnTo>
                  <a:lnTo>
                    <a:pt x="132512" y="379830"/>
                  </a:lnTo>
                  <a:lnTo>
                    <a:pt x="158899" y="347950"/>
                  </a:lnTo>
                  <a:lnTo>
                    <a:pt x="187389" y="317123"/>
                  </a:lnTo>
                  <a:lnTo>
                    <a:pt x="217910" y="287400"/>
                  </a:lnTo>
                  <a:lnTo>
                    <a:pt x="250391" y="258834"/>
                  </a:lnTo>
                  <a:lnTo>
                    <a:pt x="284760" y="231475"/>
                  </a:lnTo>
                  <a:lnTo>
                    <a:pt x="320947" y="205376"/>
                  </a:lnTo>
                  <a:lnTo>
                    <a:pt x="358879" y="180587"/>
                  </a:lnTo>
                  <a:lnTo>
                    <a:pt x="398485" y="157160"/>
                  </a:lnTo>
                  <a:lnTo>
                    <a:pt x="439694" y="135148"/>
                  </a:lnTo>
                  <a:lnTo>
                    <a:pt x="482435" y="114600"/>
                  </a:lnTo>
                  <a:lnTo>
                    <a:pt x="526635" y="95569"/>
                  </a:lnTo>
                  <a:lnTo>
                    <a:pt x="572224" y="78106"/>
                  </a:lnTo>
                  <a:lnTo>
                    <a:pt x="619129" y="62262"/>
                  </a:lnTo>
                  <a:lnTo>
                    <a:pt x="667281" y="48090"/>
                  </a:lnTo>
                  <a:lnTo>
                    <a:pt x="716607" y="35640"/>
                  </a:lnTo>
                  <a:lnTo>
                    <a:pt x="767035" y="24964"/>
                  </a:lnTo>
                  <a:lnTo>
                    <a:pt x="818495" y="16114"/>
                  </a:lnTo>
                  <a:lnTo>
                    <a:pt x="870915" y="9141"/>
                  </a:lnTo>
                  <a:lnTo>
                    <a:pt x="924224" y="4097"/>
                  </a:lnTo>
                  <a:lnTo>
                    <a:pt x="978349" y="1032"/>
                  </a:lnTo>
                  <a:lnTo>
                    <a:pt x="1033221" y="0"/>
                  </a:lnTo>
                  <a:lnTo>
                    <a:pt x="1088104" y="1032"/>
                  </a:lnTo>
                  <a:lnTo>
                    <a:pt x="1142240" y="4097"/>
                  </a:lnTo>
                  <a:lnTo>
                    <a:pt x="1195558" y="9141"/>
                  </a:lnTo>
                  <a:lnTo>
                    <a:pt x="1247986" y="16114"/>
                  </a:lnTo>
                  <a:lnTo>
                    <a:pt x="1299453" y="24964"/>
                  </a:lnTo>
                  <a:lnTo>
                    <a:pt x="1349888" y="35640"/>
                  </a:lnTo>
                  <a:lnTo>
                    <a:pt x="1399219" y="48090"/>
                  </a:lnTo>
                  <a:lnTo>
                    <a:pt x="1447374" y="62262"/>
                  </a:lnTo>
                  <a:lnTo>
                    <a:pt x="1494284" y="78106"/>
                  </a:lnTo>
                  <a:lnTo>
                    <a:pt x="1539875" y="95569"/>
                  </a:lnTo>
                  <a:lnTo>
                    <a:pt x="1584078" y="114600"/>
                  </a:lnTo>
                  <a:lnTo>
                    <a:pt x="1626819" y="135148"/>
                  </a:lnTo>
                  <a:lnTo>
                    <a:pt x="1668029" y="157160"/>
                  </a:lnTo>
                  <a:lnTo>
                    <a:pt x="1707636" y="180587"/>
                  </a:lnTo>
                  <a:lnTo>
                    <a:pt x="1745568" y="205376"/>
                  </a:lnTo>
                  <a:lnTo>
                    <a:pt x="1781754" y="231475"/>
                  </a:lnTo>
                  <a:lnTo>
                    <a:pt x="1816122" y="258834"/>
                  </a:lnTo>
                  <a:lnTo>
                    <a:pt x="1848602" y="287400"/>
                  </a:lnTo>
                  <a:lnTo>
                    <a:pt x="1879122" y="317123"/>
                  </a:lnTo>
                  <a:lnTo>
                    <a:pt x="1907610" y="347950"/>
                  </a:lnTo>
                  <a:lnTo>
                    <a:pt x="1933995" y="379830"/>
                  </a:lnTo>
                  <a:lnTo>
                    <a:pt x="1958206" y="412713"/>
                  </a:lnTo>
                  <a:lnTo>
                    <a:pt x="1980172" y="446545"/>
                  </a:lnTo>
                  <a:lnTo>
                    <a:pt x="1999820" y="481276"/>
                  </a:lnTo>
                  <a:lnTo>
                    <a:pt x="2017081" y="516855"/>
                  </a:lnTo>
                  <a:lnTo>
                    <a:pt x="2031882" y="553229"/>
                  </a:lnTo>
                  <a:lnTo>
                    <a:pt x="2044151" y="590348"/>
                  </a:lnTo>
                  <a:lnTo>
                    <a:pt x="2053819" y="628159"/>
                  </a:lnTo>
                  <a:lnTo>
                    <a:pt x="2060812" y="666612"/>
                  </a:lnTo>
                  <a:lnTo>
                    <a:pt x="2065061" y="705655"/>
                  </a:lnTo>
                  <a:lnTo>
                    <a:pt x="2066493" y="745235"/>
                  </a:lnTo>
                  <a:lnTo>
                    <a:pt x="2065061" y="784812"/>
                  </a:lnTo>
                  <a:lnTo>
                    <a:pt x="2060812" y="823850"/>
                  </a:lnTo>
                  <a:lnTo>
                    <a:pt x="2053819" y="862299"/>
                  </a:lnTo>
                  <a:lnTo>
                    <a:pt x="2044151" y="900107"/>
                  </a:lnTo>
                  <a:lnTo>
                    <a:pt x="2031882" y="937223"/>
                  </a:lnTo>
                  <a:lnTo>
                    <a:pt x="2017081" y="973594"/>
                  </a:lnTo>
                  <a:lnTo>
                    <a:pt x="1999820" y="1009171"/>
                  </a:lnTo>
                  <a:lnTo>
                    <a:pt x="1980172" y="1043900"/>
                  </a:lnTo>
                  <a:lnTo>
                    <a:pt x="1958206" y="1077731"/>
                  </a:lnTo>
                  <a:lnTo>
                    <a:pt x="1933995" y="1110612"/>
                  </a:lnTo>
                  <a:lnTo>
                    <a:pt x="1907610" y="1142491"/>
                  </a:lnTo>
                  <a:lnTo>
                    <a:pt x="1879122" y="1173318"/>
                  </a:lnTo>
                  <a:lnTo>
                    <a:pt x="1848602" y="1203040"/>
                  </a:lnTo>
                  <a:lnTo>
                    <a:pt x="1816122" y="1231606"/>
                  </a:lnTo>
                  <a:lnTo>
                    <a:pt x="1781754" y="1258964"/>
                  </a:lnTo>
                  <a:lnTo>
                    <a:pt x="1745568" y="1285063"/>
                  </a:lnTo>
                  <a:lnTo>
                    <a:pt x="1707636" y="1309852"/>
                  </a:lnTo>
                  <a:lnTo>
                    <a:pt x="1668029" y="1333279"/>
                  </a:lnTo>
                  <a:lnTo>
                    <a:pt x="1626819" y="1355293"/>
                  </a:lnTo>
                  <a:lnTo>
                    <a:pt x="1584078" y="1375841"/>
                  </a:lnTo>
                  <a:lnTo>
                    <a:pt x="1539875" y="1394872"/>
                  </a:lnTo>
                  <a:lnTo>
                    <a:pt x="1494284" y="1412336"/>
                  </a:lnTo>
                  <a:lnTo>
                    <a:pt x="1447374" y="1428180"/>
                  </a:lnTo>
                  <a:lnTo>
                    <a:pt x="1399219" y="1442353"/>
                  </a:lnTo>
                  <a:lnTo>
                    <a:pt x="1349888" y="1454803"/>
                  </a:lnTo>
                  <a:lnTo>
                    <a:pt x="1299453" y="1465480"/>
                  </a:lnTo>
                  <a:lnTo>
                    <a:pt x="1247986" y="1474330"/>
                  </a:lnTo>
                  <a:lnTo>
                    <a:pt x="1195558" y="1481304"/>
                  </a:lnTo>
                  <a:lnTo>
                    <a:pt x="1142240" y="1486348"/>
                  </a:lnTo>
                  <a:lnTo>
                    <a:pt x="1088104" y="1489413"/>
                  </a:lnTo>
                  <a:lnTo>
                    <a:pt x="1033221" y="1490446"/>
                  </a:lnTo>
                  <a:lnTo>
                    <a:pt x="978349" y="1489413"/>
                  </a:lnTo>
                  <a:lnTo>
                    <a:pt x="924224" y="1486348"/>
                  </a:lnTo>
                  <a:lnTo>
                    <a:pt x="870915" y="1481304"/>
                  </a:lnTo>
                  <a:lnTo>
                    <a:pt x="818495" y="1474330"/>
                  </a:lnTo>
                  <a:lnTo>
                    <a:pt x="767035" y="1465480"/>
                  </a:lnTo>
                  <a:lnTo>
                    <a:pt x="716607" y="1454803"/>
                  </a:lnTo>
                  <a:lnTo>
                    <a:pt x="667281" y="1442353"/>
                  </a:lnTo>
                  <a:lnTo>
                    <a:pt x="619129" y="1428180"/>
                  </a:lnTo>
                  <a:lnTo>
                    <a:pt x="572224" y="1412336"/>
                  </a:lnTo>
                  <a:lnTo>
                    <a:pt x="526635" y="1394872"/>
                  </a:lnTo>
                  <a:lnTo>
                    <a:pt x="482435" y="1375841"/>
                  </a:lnTo>
                  <a:lnTo>
                    <a:pt x="439694" y="1355293"/>
                  </a:lnTo>
                  <a:lnTo>
                    <a:pt x="398485" y="1333279"/>
                  </a:lnTo>
                  <a:lnTo>
                    <a:pt x="358879" y="1309852"/>
                  </a:lnTo>
                  <a:lnTo>
                    <a:pt x="320947" y="1285063"/>
                  </a:lnTo>
                  <a:lnTo>
                    <a:pt x="284760" y="1258964"/>
                  </a:lnTo>
                  <a:lnTo>
                    <a:pt x="250391" y="1231606"/>
                  </a:lnTo>
                  <a:lnTo>
                    <a:pt x="217910" y="1203040"/>
                  </a:lnTo>
                  <a:lnTo>
                    <a:pt x="187389" y="1173318"/>
                  </a:lnTo>
                  <a:lnTo>
                    <a:pt x="158899" y="1142491"/>
                  </a:lnTo>
                  <a:lnTo>
                    <a:pt x="132512" y="1110612"/>
                  </a:lnTo>
                  <a:lnTo>
                    <a:pt x="108298" y="1077731"/>
                  </a:lnTo>
                  <a:lnTo>
                    <a:pt x="86331" y="1043900"/>
                  </a:lnTo>
                  <a:lnTo>
                    <a:pt x="66680" y="1009171"/>
                  </a:lnTo>
                  <a:lnTo>
                    <a:pt x="49418" y="973594"/>
                  </a:lnTo>
                  <a:lnTo>
                    <a:pt x="34615" y="937223"/>
                  </a:lnTo>
                  <a:lnTo>
                    <a:pt x="22344" y="900107"/>
                  </a:lnTo>
                  <a:lnTo>
                    <a:pt x="12675" y="862299"/>
                  </a:lnTo>
                  <a:lnTo>
                    <a:pt x="5681" y="823850"/>
                  </a:lnTo>
                  <a:lnTo>
                    <a:pt x="1432" y="784812"/>
                  </a:lnTo>
                  <a:lnTo>
                    <a:pt x="0" y="745235"/>
                  </a:lnTo>
                  <a:close/>
                </a:path>
              </a:pathLst>
            </a:custGeom>
            <a:ln w="25400">
              <a:solidFill>
                <a:srgbClr val="2569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059811" y="3645027"/>
              <a:ext cx="2232660" cy="1058545"/>
            </a:xfrm>
            <a:custGeom>
              <a:avLst/>
              <a:gdLst/>
              <a:ahLst/>
              <a:cxnLst/>
              <a:rect l="l" t="t" r="r" b="b"/>
              <a:pathLst>
                <a:path w="2232660" h="1058545">
                  <a:moveTo>
                    <a:pt x="1116202" y="0"/>
                  </a:moveTo>
                  <a:lnTo>
                    <a:pt x="1052863" y="837"/>
                  </a:lnTo>
                  <a:lnTo>
                    <a:pt x="990450" y="3321"/>
                  </a:lnTo>
                  <a:lnTo>
                    <a:pt x="929059" y="7407"/>
                  </a:lnTo>
                  <a:lnTo>
                    <a:pt x="868783" y="13048"/>
                  </a:lnTo>
                  <a:lnTo>
                    <a:pt x="809716" y="20202"/>
                  </a:lnTo>
                  <a:lnTo>
                    <a:pt x="751954" y="28823"/>
                  </a:lnTo>
                  <a:lnTo>
                    <a:pt x="695589" y="38866"/>
                  </a:lnTo>
                  <a:lnTo>
                    <a:pt x="640717" y="50287"/>
                  </a:lnTo>
                  <a:lnTo>
                    <a:pt x="587431" y="63041"/>
                  </a:lnTo>
                  <a:lnTo>
                    <a:pt x="535826" y="77084"/>
                  </a:lnTo>
                  <a:lnTo>
                    <a:pt x="485996" y="92370"/>
                  </a:lnTo>
                  <a:lnTo>
                    <a:pt x="438035" y="108855"/>
                  </a:lnTo>
                  <a:lnTo>
                    <a:pt x="392038" y="126494"/>
                  </a:lnTo>
                  <a:lnTo>
                    <a:pt x="348098" y="145242"/>
                  </a:lnTo>
                  <a:lnTo>
                    <a:pt x="306310" y="165056"/>
                  </a:lnTo>
                  <a:lnTo>
                    <a:pt x="266769" y="185889"/>
                  </a:lnTo>
                  <a:lnTo>
                    <a:pt x="229567" y="207698"/>
                  </a:lnTo>
                  <a:lnTo>
                    <a:pt x="194800" y="230438"/>
                  </a:lnTo>
                  <a:lnTo>
                    <a:pt x="162563" y="254063"/>
                  </a:lnTo>
                  <a:lnTo>
                    <a:pt x="132948" y="278530"/>
                  </a:lnTo>
                  <a:lnTo>
                    <a:pt x="81964" y="329808"/>
                  </a:lnTo>
                  <a:lnTo>
                    <a:pt x="42603" y="383915"/>
                  </a:lnTo>
                  <a:lnTo>
                    <a:pt x="15620" y="440492"/>
                  </a:lnTo>
                  <a:lnTo>
                    <a:pt x="1766" y="499183"/>
                  </a:lnTo>
                  <a:lnTo>
                    <a:pt x="0" y="529209"/>
                  </a:lnTo>
                  <a:lnTo>
                    <a:pt x="1766" y="559234"/>
                  </a:lnTo>
                  <a:lnTo>
                    <a:pt x="15620" y="617925"/>
                  </a:lnTo>
                  <a:lnTo>
                    <a:pt x="42603" y="674502"/>
                  </a:lnTo>
                  <a:lnTo>
                    <a:pt x="81964" y="728609"/>
                  </a:lnTo>
                  <a:lnTo>
                    <a:pt x="132948" y="779887"/>
                  </a:lnTo>
                  <a:lnTo>
                    <a:pt x="162563" y="804354"/>
                  </a:lnTo>
                  <a:lnTo>
                    <a:pt x="194800" y="827979"/>
                  </a:lnTo>
                  <a:lnTo>
                    <a:pt x="229567" y="850719"/>
                  </a:lnTo>
                  <a:lnTo>
                    <a:pt x="266769" y="872528"/>
                  </a:lnTo>
                  <a:lnTo>
                    <a:pt x="306310" y="893361"/>
                  </a:lnTo>
                  <a:lnTo>
                    <a:pt x="348098" y="913175"/>
                  </a:lnTo>
                  <a:lnTo>
                    <a:pt x="392038" y="931923"/>
                  </a:lnTo>
                  <a:lnTo>
                    <a:pt x="438035" y="949562"/>
                  </a:lnTo>
                  <a:lnTo>
                    <a:pt x="485996" y="966047"/>
                  </a:lnTo>
                  <a:lnTo>
                    <a:pt x="535826" y="981333"/>
                  </a:lnTo>
                  <a:lnTo>
                    <a:pt x="587431" y="995376"/>
                  </a:lnTo>
                  <a:lnTo>
                    <a:pt x="640717" y="1008130"/>
                  </a:lnTo>
                  <a:lnTo>
                    <a:pt x="695589" y="1019551"/>
                  </a:lnTo>
                  <a:lnTo>
                    <a:pt x="751954" y="1029594"/>
                  </a:lnTo>
                  <a:lnTo>
                    <a:pt x="809716" y="1038215"/>
                  </a:lnTo>
                  <a:lnTo>
                    <a:pt x="868783" y="1045369"/>
                  </a:lnTo>
                  <a:lnTo>
                    <a:pt x="929059" y="1051010"/>
                  </a:lnTo>
                  <a:lnTo>
                    <a:pt x="990450" y="1055096"/>
                  </a:lnTo>
                  <a:lnTo>
                    <a:pt x="1052863" y="1057580"/>
                  </a:lnTo>
                  <a:lnTo>
                    <a:pt x="1116202" y="1058418"/>
                  </a:lnTo>
                  <a:lnTo>
                    <a:pt x="1179529" y="1057580"/>
                  </a:lnTo>
                  <a:lnTo>
                    <a:pt x="1241930" y="1055096"/>
                  </a:lnTo>
                  <a:lnTo>
                    <a:pt x="1303311" y="1051010"/>
                  </a:lnTo>
                  <a:lnTo>
                    <a:pt x="1363576" y="1045369"/>
                  </a:lnTo>
                  <a:lnTo>
                    <a:pt x="1422634" y="1038215"/>
                  </a:lnTo>
                  <a:lnTo>
                    <a:pt x="1480388" y="1029594"/>
                  </a:lnTo>
                  <a:lnTo>
                    <a:pt x="1536744" y="1019551"/>
                  </a:lnTo>
                  <a:lnTo>
                    <a:pt x="1591609" y="1008130"/>
                  </a:lnTo>
                  <a:lnTo>
                    <a:pt x="1644889" y="995376"/>
                  </a:lnTo>
                  <a:lnTo>
                    <a:pt x="1696488" y="981333"/>
                  </a:lnTo>
                  <a:lnTo>
                    <a:pt x="1746312" y="966047"/>
                  </a:lnTo>
                  <a:lnTo>
                    <a:pt x="1794268" y="949562"/>
                  </a:lnTo>
                  <a:lnTo>
                    <a:pt x="1840262" y="931923"/>
                  </a:lnTo>
                  <a:lnTo>
                    <a:pt x="1884198" y="913175"/>
                  </a:lnTo>
                  <a:lnTo>
                    <a:pt x="1925982" y="893361"/>
                  </a:lnTo>
                  <a:lnTo>
                    <a:pt x="1965521" y="872528"/>
                  </a:lnTo>
                  <a:lnTo>
                    <a:pt x="2002720" y="850719"/>
                  </a:lnTo>
                  <a:lnTo>
                    <a:pt x="2037484" y="827979"/>
                  </a:lnTo>
                  <a:lnTo>
                    <a:pt x="2069721" y="804354"/>
                  </a:lnTo>
                  <a:lnTo>
                    <a:pt x="2099334" y="779887"/>
                  </a:lnTo>
                  <a:lnTo>
                    <a:pt x="2150316" y="728609"/>
                  </a:lnTo>
                  <a:lnTo>
                    <a:pt x="2189675" y="674502"/>
                  </a:lnTo>
                  <a:lnTo>
                    <a:pt x="2216659" y="617925"/>
                  </a:lnTo>
                  <a:lnTo>
                    <a:pt x="2230512" y="559234"/>
                  </a:lnTo>
                  <a:lnTo>
                    <a:pt x="2232279" y="529209"/>
                  </a:lnTo>
                  <a:lnTo>
                    <a:pt x="2230512" y="499183"/>
                  </a:lnTo>
                  <a:lnTo>
                    <a:pt x="2216659" y="440492"/>
                  </a:lnTo>
                  <a:lnTo>
                    <a:pt x="2189675" y="383915"/>
                  </a:lnTo>
                  <a:lnTo>
                    <a:pt x="2150316" y="329808"/>
                  </a:lnTo>
                  <a:lnTo>
                    <a:pt x="2099334" y="278530"/>
                  </a:lnTo>
                  <a:lnTo>
                    <a:pt x="2069721" y="254063"/>
                  </a:lnTo>
                  <a:lnTo>
                    <a:pt x="2037484" y="230438"/>
                  </a:lnTo>
                  <a:lnTo>
                    <a:pt x="2002720" y="207698"/>
                  </a:lnTo>
                  <a:lnTo>
                    <a:pt x="1965521" y="185889"/>
                  </a:lnTo>
                  <a:lnTo>
                    <a:pt x="1925982" y="165056"/>
                  </a:lnTo>
                  <a:lnTo>
                    <a:pt x="1884198" y="145242"/>
                  </a:lnTo>
                  <a:lnTo>
                    <a:pt x="1840262" y="126494"/>
                  </a:lnTo>
                  <a:lnTo>
                    <a:pt x="1794268" y="108855"/>
                  </a:lnTo>
                  <a:lnTo>
                    <a:pt x="1746312" y="92370"/>
                  </a:lnTo>
                  <a:lnTo>
                    <a:pt x="1696488" y="77084"/>
                  </a:lnTo>
                  <a:lnTo>
                    <a:pt x="1644889" y="63041"/>
                  </a:lnTo>
                  <a:lnTo>
                    <a:pt x="1591609" y="50287"/>
                  </a:lnTo>
                  <a:lnTo>
                    <a:pt x="1536744" y="38866"/>
                  </a:lnTo>
                  <a:lnTo>
                    <a:pt x="1480388" y="28823"/>
                  </a:lnTo>
                  <a:lnTo>
                    <a:pt x="1422634" y="20202"/>
                  </a:lnTo>
                  <a:lnTo>
                    <a:pt x="1363576" y="13048"/>
                  </a:lnTo>
                  <a:lnTo>
                    <a:pt x="1303311" y="7407"/>
                  </a:lnTo>
                  <a:lnTo>
                    <a:pt x="1241930" y="3321"/>
                  </a:lnTo>
                  <a:lnTo>
                    <a:pt x="1179529" y="837"/>
                  </a:lnTo>
                  <a:lnTo>
                    <a:pt x="1116202" y="0"/>
                  </a:lnTo>
                  <a:close/>
                </a:path>
              </a:pathLst>
            </a:custGeom>
            <a:solidFill>
              <a:srgbClr val="84AA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3059811" y="3645027"/>
              <a:ext cx="2232660" cy="1058545"/>
            </a:xfrm>
            <a:custGeom>
              <a:avLst/>
              <a:gdLst/>
              <a:ahLst/>
              <a:cxnLst/>
              <a:rect l="l" t="t" r="r" b="b"/>
              <a:pathLst>
                <a:path w="2232660" h="1058545">
                  <a:moveTo>
                    <a:pt x="0" y="529209"/>
                  </a:moveTo>
                  <a:lnTo>
                    <a:pt x="7005" y="469596"/>
                  </a:lnTo>
                  <a:lnTo>
                    <a:pt x="27517" y="411917"/>
                  </a:lnTo>
                  <a:lnTo>
                    <a:pt x="60784" y="356530"/>
                  </a:lnTo>
                  <a:lnTo>
                    <a:pt x="106050" y="303793"/>
                  </a:lnTo>
                  <a:lnTo>
                    <a:pt x="162563" y="254063"/>
                  </a:lnTo>
                  <a:lnTo>
                    <a:pt x="194800" y="230438"/>
                  </a:lnTo>
                  <a:lnTo>
                    <a:pt x="229567" y="207698"/>
                  </a:lnTo>
                  <a:lnTo>
                    <a:pt x="266769" y="185889"/>
                  </a:lnTo>
                  <a:lnTo>
                    <a:pt x="306310" y="165056"/>
                  </a:lnTo>
                  <a:lnTo>
                    <a:pt x="348098" y="145242"/>
                  </a:lnTo>
                  <a:lnTo>
                    <a:pt x="392038" y="126494"/>
                  </a:lnTo>
                  <a:lnTo>
                    <a:pt x="438035" y="108855"/>
                  </a:lnTo>
                  <a:lnTo>
                    <a:pt x="485996" y="92370"/>
                  </a:lnTo>
                  <a:lnTo>
                    <a:pt x="535826" y="77084"/>
                  </a:lnTo>
                  <a:lnTo>
                    <a:pt x="587431" y="63041"/>
                  </a:lnTo>
                  <a:lnTo>
                    <a:pt x="640717" y="50287"/>
                  </a:lnTo>
                  <a:lnTo>
                    <a:pt x="695589" y="38866"/>
                  </a:lnTo>
                  <a:lnTo>
                    <a:pt x="751954" y="28823"/>
                  </a:lnTo>
                  <a:lnTo>
                    <a:pt x="809716" y="20202"/>
                  </a:lnTo>
                  <a:lnTo>
                    <a:pt x="868783" y="13048"/>
                  </a:lnTo>
                  <a:lnTo>
                    <a:pt x="929059" y="7407"/>
                  </a:lnTo>
                  <a:lnTo>
                    <a:pt x="990450" y="3321"/>
                  </a:lnTo>
                  <a:lnTo>
                    <a:pt x="1052863" y="837"/>
                  </a:lnTo>
                  <a:lnTo>
                    <a:pt x="1116202" y="0"/>
                  </a:lnTo>
                  <a:lnTo>
                    <a:pt x="1179529" y="837"/>
                  </a:lnTo>
                  <a:lnTo>
                    <a:pt x="1241930" y="3321"/>
                  </a:lnTo>
                  <a:lnTo>
                    <a:pt x="1303311" y="7407"/>
                  </a:lnTo>
                  <a:lnTo>
                    <a:pt x="1363576" y="13048"/>
                  </a:lnTo>
                  <a:lnTo>
                    <a:pt x="1422634" y="20202"/>
                  </a:lnTo>
                  <a:lnTo>
                    <a:pt x="1480388" y="28823"/>
                  </a:lnTo>
                  <a:lnTo>
                    <a:pt x="1536744" y="38866"/>
                  </a:lnTo>
                  <a:lnTo>
                    <a:pt x="1591609" y="50287"/>
                  </a:lnTo>
                  <a:lnTo>
                    <a:pt x="1644889" y="63041"/>
                  </a:lnTo>
                  <a:lnTo>
                    <a:pt x="1696488" y="77084"/>
                  </a:lnTo>
                  <a:lnTo>
                    <a:pt x="1746312" y="92370"/>
                  </a:lnTo>
                  <a:lnTo>
                    <a:pt x="1794268" y="108855"/>
                  </a:lnTo>
                  <a:lnTo>
                    <a:pt x="1840262" y="126494"/>
                  </a:lnTo>
                  <a:lnTo>
                    <a:pt x="1884198" y="145242"/>
                  </a:lnTo>
                  <a:lnTo>
                    <a:pt x="1925982" y="165056"/>
                  </a:lnTo>
                  <a:lnTo>
                    <a:pt x="1965521" y="185889"/>
                  </a:lnTo>
                  <a:lnTo>
                    <a:pt x="2002720" y="207698"/>
                  </a:lnTo>
                  <a:lnTo>
                    <a:pt x="2037484" y="230438"/>
                  </a:lnTo>
                  <a:lnTo>
                    <a:pt x="2069721" y="254063"/>
                  </a:lnTo>
                  <a:lnTo>
                    <a:pt x="2099334" y="278530"/>
                  </a:lnTo>
                  <a:lnTo>
                    <a:pt x="2150316" y="329808"/>
                  </a:lnTo>
                  <a:lnTo>
                    <a:pt x="2189675" y="383915"/>
                  </a:lnTo>
                  <a:lnTo>
                    <a:pt x="2216659" y="440492"/>
                  </a:lnTo>
                  <a:lnTo>
                    <a:pt x="2230512" y="499183"/>
                  </a:lnTo>
                  <a:lnTo>
                    <a:pt x="2232279" y="529209"/>
                  </a:lnTo>
                  <a:lnTo>
                    <a:pt x="2230512" y="559234"/>
                  </a:lnTo>
                  <a:lnTo>
                    <a:pt x="2225273" y="588821"/>
                  </a:lnTo>
                  <a:lnTo>
                    <a:pt x="2204761" y="646500"/>
                  </a:lnTo>
                  <a:lnTo>
                    <a:pt x="2171495" y="701887"/>
                  </a:lnTo>
                  <a:lnTo>
                    <a:pt x="2126231" y="754624"/>
                  </a:lnTo>
                  <a:lnTo>
                    <a:pt x="2069721" y="804354"/>
                  </a:lnTo>
                  <a:lnTo>
                    <a:pt x="2037484" y="827979"/>
                  </a:lnTo>
                  <a:lnTo>
                    <a:pt x="2002720" y="850719"/>
                  </a:lnTo>
                  <a:lnTo>
                    <a:pt x="1965521" y="872528"/>
                  </a:lnTo>
                  <a:lnTo>
                    <a:pt x="1925982" y="893361"/>
                  </a:lnTo>
                  <a:lnTo>
                    <a:pt x="1884198" y="913175"/>
                  </a:lnTo>
                  <a:lnTo>
                    <a:pt x="1840262" y="931923"/>
                  </a:lnTo>
                  <a:lnTo>
                    <a:pt x="1794268" y="949562"/>
                  </a:lnTo>
                  <a:lnTo>
                    <a:pt x="1746312" y="966047"/>
                  </a:lnTo>
                  <a:lnTo>
                    <a:pt x="1696488" y="981333"/>
                  </a:lnTo>
                  <a:lnTo>
                    <a:pt x="1644889" y="995376"/>
                  </a:lnTo>
                  <a:lnTo>
                    <a:pt x="1591609" y="1008130"/>
                  </a:lnTo>
                  <a:lnTo>
                    <a:pt x="1536744" y="1019551"/>
                  </a:lnTo>
                  <a:lnTo>
                    <a:pt x="1480388" y="1029594"/>
                  </a:lnTo>
                  <a:lnTo>
                    <a:pt x="1422634" y="1038215"/>
                  </a:lnTo>
                  <a:lnTo>
                    <a:pt x="1363576" y="1045369"/>
                  </a:lnTo>
                  <a:lnTo>
                    <a:pt x="1303311" y="1051010"/>
                  </a:lnTo>
                  <a:lnTo>
                    <a:pt x="1241930" y="1055096"/>
                  </a:lnTo>
                  <a:lnTo>
                    <a:pt x="1179529" y="1057580"/>
                  </a:lnTo>
                  <a:lnTo>
                    <a:pt x="1116202" y="1058418"/>
                  </a:lnTo>
                  <a:lnTo>
                    <a:pt x="1052863" y="1057580"/>
                  </a:lnTo>
                  <a:lnTo>
                    <a:pt x="990450" y="1055096"/>
                  </a:lnTo>
                  <a:lnTo>
                    <a:pt x="929059" y="1051010"/>
                  </a:lnTo>
                  <a:lnTo>
                    <a:pt x="868783" y="1045369"/>
                  </a:lnTo>
                  <a:lnTo>
                    <a:pt x="809716" y="1038215"/>
                  </a:lnTo>
                  <a:lnTo>
                    <a:pt x="751954" y="1029594"/>
                  </a:lnTo>
                  <a:lnTo>
                    <a:pt x="695589" y="1019551"/>
                  </a:lnTo>
                  <a:lnTo>
                    <a:pt x="640717" y="1008130"/>
                  </a:lnTo>
                  <a:lnTo>
                    <a:pt x="587431" y="995376"/>
                  </a:lnTo>
                  <a:lnTo>
                    <a:pt x="535826" y="981333"/>
                  </a:lnTo>
                  <a:lnTo>
                    <a:pt x="485996" y="966047"/>
                  </a:lnTo>
                  <a:lnTo>
                    <a:pt x="438035" y="949562"/>
                  </a:lnTo>
                  <a:lnTo>
                    <a:pt x="392038" y="931923"/>
                  </a:lnTo>
                  <a:lnTo>
                    <a:pt x="348098" y="913175"/>
                  </a:lnTo>
                  <a:lnTo>
                    <a:pt x="306310" y="893361"/>
                  </a:lnTo>
                  <a:lnTo>
                    <a:pt x="266769" y="872528"/>
                  </a:lnTo>
                  <a:lnTo>
                    <a:pt x="229567" y="850719"/>
                  </a:lnTo>
                  <a:lnTo>
                    <a:pt x="194800" y="827979"/>
                  </a:lnTo>
                  <a:lnTo>
                    <a:pt x="162563" y="804354"/>
                  </a:lnTo>
                  <a:lnTo>
                    <a:pt x="132948" y="779887"/>
                  </a:lnTo>
                  <a:lnTo>
                    <a:pt x="81964" y="728609"/>
                  </a:lnTo>
                  <a:lnTo>
                    <a:pt x="42603" y="674502"/>
                  </a:lnTo>
                  <a:lnTo>
                    <a:pt x="15620" y="617925"/>
                  </a:lnTo>
                  <a:lnTo>
                    <a:pt x="1766" y="559234"/>
                  </a:lnTo>
                  <a:lnTo>
                    <a:pt x="0" y="529209"/>
                  </a:lnTo>
                  <a:close/>
                </a:path>
              </a:pathLst>
            </a:custGeom>
            <a:ln w="25400">
              <a:solidFill>
                <a:srgbClr val="5F7B2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5868161" y="3284982"/>
              <a:ext cx="2088514" cy="1346835"/>
            </a:xfrm>
            <a:custGeom>
              <a:avLst/>
              <a:gdLst/>
              <a:ahLst/>
              <a:cxnLst/>
              <a:rect l="l" t="t" r="r" b="b"/>
              <a:pathLst>
                <a:path w="2088515" h="1346835">
                  <a:moveTo>
                    <a:pt x="1044066" y="0"/>
                  </a:moveTo>
                  <a:lnTo>
                    <a:pt x="986785" y="996"/>
                  </a:lnTo>
                  <a:lnTo>
                    <a:pt x="930311" y="3949"/>
                  </a:lnTo>
                  <a:lnTo>
                    <a:pt x="874724" y="8810"/>
                  </a:lnTo>
                  <a:lnTo>
                    <a:pt x="820102" y="15525"/>
                  </a:lnTo>
                  <a:lnTo>
                    <a:pt x="766527" y="24045"/>
                  </a:lnTo>
                  <a:lnTo>
                    <a:pt x="714077" y="34317"/>
                  </a:lnTo>
                  <a:lnTo>
                    <a:pt x="662832" y="46290"/>
                  </a:lnTo>
                  <a:lnTo>
                    <a:pt x="612872" y="59914"/>
                  </a:lnTo>
                  <a:lnTo>
                    <a:pt x="564276" y="75136"/>
                  </a:lnTo>
                  <a:lnTo>
                    <a:pt x="517125" y="91905"/>
                  </a:lnTo>
                  <a:lnTo>
                    <a:pt x="471497" y="110171"/>
                  </a:lnTo>
                  <a:lnTo>
                    <a:pt x="427472" y="129881"/>
                  </a:lnTo>
                  <a:lnTo>
                    <a:pt x="385131" y="150985"/>
                  </a:lnTo>
                  <a:lnTo>
                    <a:pt x="344552" y="173430"/>
                  </a:lnTo>
                  <a:lnTo>
                    <a:pt x="305815" y="197167"/>
                  </a:lnTo>
                  <a:lnTo>
                    <a:pt x="269001" y="222143"/>
                  </a:lnTo>
                  <a:lnTo>
                    <a:pt x="234188" y="248308"/>
                  </a:lnTo>
                  <a:lnTo>
                    <a:pt x="201456" y="275609"/>
                  </a:lnTo>
                  <a:lnTo>
                    <a:pt x="170885" y="303996"/>
                  </a:lnTo>
                  <a:lnTo>
                    <a:pt x="142555" y="333417"/>
                  </a:lnTo>
                  <a:lnTo>
                    <a:pt x="116544" y="363821"/>
                  </a:lnTo>
                  <a:lnTo>
                    <a:pt x="92934" y="395157"/>
                  </a:lnTo>
                  <a:lnTo>
                    <a:pt x="71803" y="427373"/>
                  </a:lnTo>
                  <a:lnTo>
                    <a:pt x="37298" y="494241"/>
                  </a:lnTo>
                  <a:lnTo>
                    <a:pt x="13666" y="564015"/>
                  </a:lnTo>
                  <a:lnTo>
                    <a:pt x="1545" y="636284"/>
                  </a:lnTo>
                  <a:lnTo>
                    <a:pt x="0" y="673226"/>
                  </a:lnTo>
                  <a:lnTo>
                    <a:pt x="1545" y="710169"/>
                  </a:lnTo>
                  <a:lnTo>
                    <a:pt x="13666" y="782438"/>
                  </a:lnTo>
                  <a:lnTo>
                    <a:pt x="37298" y="852212"/>
                  </a:lnTo>
                  <a:lnTo>
                    <a:pt x="71803" y="919080"/>
                  </a:lnTo>
                  <a:lnTo>
                    <a:pt x="92934" y="951296"/>
                  </a:lnTo>
                  <a:lnTo>
                    <a:pt x="116544" y="982632"/>
                  </a:lnTo>
                  <a:lnTo>
                    <a:pt x="142555" y="1013036"/>
                  </a:lnTo>
                  <a:lnTo>
                    <a:pt x="170885" y="1042457"/>
                  </a:lnTo>
                  <a:lnTo>
                    <a:pt x="201456" y="1070844"/>
                  </a:lnTo>
                  <a:lnTo>
                    <a:pt x="234188" y="1098145"/>
                  </a:lnTo>
                  <a:lnTo>
                    <a:pt x="269001" y="1124310"/>
                  </a:lnTo>
                  <a:lnTo>
                    <a:pt x="305816" y="1149286"/>
                  </a:lnTo>
                  <a:lnTo>
                    <a:pt x="344552" y="1173023"/>
                  </a:lnTo>
                  <a:lnTo>
                    <a:pt x="385131" y="1195468"/>
                  </a:lnTo>
                  <a:lnTo>
                    <a:pt x="427472" y="1216572"/>
                  </a:lnTo>
                  <a:lnTo>
                    <a:pt x="471497" y="1236282"/>
                  </a:lnTo>
                  <a:lnTo>
                    <a:pt x="517125" y="1254548"/>
                  </a:lnTo>
                  <a:lnTo>
                    <a:pt x="564276" y="1271317"/>
                  </a:lnTo>
                  <a:lnTo>
                    <a:pt x="612872" y="1286539"/>
                  </a:lnTo>
                  <a:lnTo>
                    <a:pt x="662832" y="1300163"/>
                  </a:lnTo>
                  <a:lnTo>
                    <a:pt x="714077" y="1312136"/>
                  </a:lnTo>
                  <a:lnTo>
                    <a:pt x="766527" y="1322408"/>
                  </a:lnTo>
                  <a:lnTo>
                    <a:pt x="820102" y="1330928"/>
                  </a:lnTo>
                  <a:lnTo>
                    <a:pt x="874724" y="1337643"/>
                  </a:lnTo>
                  <a:lnTo>
                    <a:pt x="930311" y="1342504"/>
                  </a:lnTo>
                  <a:lnTo>
                    <a:pt x="986785" y="1345457"/>
                  </a:lnTo>
                  <a:lnTo>
                    <a:pt x="1044066" y="1346453"/>
                  </a:lnTo>
                  <a:lnTo>
                    <a:pt x="1101360" y="1345457"/>
                  </a:lnTo>
                  <a:lnTo>
                    <a:pt x="1157845" y="1342504"/>
                  </a:lnTo>
                  <a:lnTo>
                    <a:pt x="1213444" y="1337643"/>
                  </a:lnTo>
                  <a:lnTo>
                    <a:pt x="1268075" y="1330928"/>
                  </a:lnTo>
                  <a:lnTo>
                    <a:pt x="1321660" y="1322408"/>
                  </a:lnTo>
                  <a:lnTo>
                    <a:pt x="1374118" y="1312136"/>
                  </a:lnTo>
                  <a:lnTo>
                    <a:pt x="1425371" y="1300163"/>
                  </a:lnTo>
                  <a:lnTo>
                    <a:pt x="1475338" y="1286539"/>
                  </a:lnTo>
                  <a:lnTo>
                    <a:pt x="1523940" y="1271317"/>
                  </a:lnTo>
                  <a:lnTo>
                    <a:pt x="1571098" y="1254548"/>
                  </a:lnTo>
                  <a:lnTo>
                    <a:pt x="1616731" y="1236282"/>
                  </a:lnTo>
                  <a:lnTo>
                    <a:pt x="1660760" y="1216572"/>
                  </a:lnTo>
                  <a:lnTo>
                    <a:pt x="1703106" y="1195468"/>
                  </a:lnTo>
                  <a:lnTo>
                    <a:pt x="1743689" y="1173023"/>
                  </a:lnTo>
                  <a:lnTo>
                    <a:pt x="1782429" y="1149286"/>
                  </a:lnTo>
                  <a:lnTo>
                    <a:pt x="1819246" y="1124310"/>
                  </a:lnTo>
                  <a:lnTo>
                    <a:pt x="1854062" y="1098145"/>
                  </a:lnTo>
                  <a:lnTo>
                    <a:pt x="1886796" y="1070844"/>
                  </a:lnTo>
                  <a:lnTo>
                    <a:pt x="1917369" y="1042457"/>
                  </a:lnTo>
                  <a:lnTo>
                    <a:pt x="1945701" y="1013036"/>
                  </a:lnTo>
                  <a:lnTo>
                    <a:pt x="1971712" y="982632"/>
                  </a:lnTo>
                  <a:lnTo>
                    <a:pt x="1995324" y="951296"/>
                  </a:lnTo>
                  <a:lnTo>
                    <a:pt x="2016456" y="919080"/>
                  </a:lnTo>
                  <a:lnTo>
                    <a:pt x="2050962" y="852212"/>
                  </a:lnTo>
                  <a:lnTo>
                    <a:pt x="2074594" y="782438"/>
                  </a:lnTo>
                  <a:lnTo>
                    <a:pt x="2086715" y="710169"/>
                  </a:lnTo>
                  <a:lnTo>
                    <a:pt x="2088261" y="673226"/>
                  </a:lnTo>
                  <a:lnTo>
                    <a:pt x="2086715" y="636284"/>
                  </a:lnTo>
                  <a:lnTo>
                    <a:pt x="2074594" y="564015"/>
                  </a:lnTo>
                  <a:lnTo>
                    <a:pt x="2050962" y="494241"/>
                  </a:lnTo>
                  <a:lnTo>
                    <a:pt x="2016456" y="427373"/>
                  </a:lnTo>
                  <a:lnTo>
                    <a:pt x="1995324" y="395157"/>
                  </a:lnTo>
                  <a:lnTo>
                    <a:pt x="1971712" y="363821"/>
                  </a:lnTo>
                  <a:lnTo>
                    <a:pt x="1945701" y="333417"/>
                  </a:lnTo>
                  <a:lnTo>
                    <a:pt x="1917369" y="303996"/>
                  </a:lnTo>
                  <a:lnTo>
                    <a:pt x="1886796" y="275609"/>
                  </a:lnTo>
                  <a:lnTo>
                    <a:pt x="1854062" y="248308"/>
                  </a:lnTo>
                  <a:lnTo>
                    <a:pt x="1819246" y="222143"/>
                  </a:lnTo>
                  <a:lnTo>
                    <a:pt x="1782429" y="197167"/>
                  </a:lnTo>
                  <a:lnTo>
                    <a:pt x="1743689" y="173430"/>
                  </a:lnTo>
                  <a:lnTo>
                    <a:pt x="1703106" y="150985"/>
                  </a:lnTo>
                  <a:lnTo>
                    <a:pt x="1660760" y="129881"/>
                  </a:lnTo>
                  <a:lnTo>
                    <a:pt x="1616731" y="110171"/>
                  </a:lnTo>
                  <a:lnTo>
                    <a:pt x="1571098" y="91905"/>
                  </a:lnTo>
                  <a:lnTo>
                    <a:pt x="1523940" y="75136"/>
                  </a:lnTo>
                  <a:lnTo>
                    <a:pt x="1475338" y="59914"/>
                  </a:lnTo>
                  <a:lnTo>
                    <a:pt x="1425371" y="46290"/>
                  </a:lnTo>
                  <a:lnTo>
                    <a:pt x="1374118" y="34317"/>
                  </a:lnTo>
                  <a:lnTo>
                    <a:pt x="1321660" y="24045"/>
                  </a:lnTo>
                  <a:lnTo>
                    <a:pt x="1268075" y="15525"/>
                  </a:lnTo>
                  <a:lnTo>
                    <a:pt x="1213444" y="8810"/>
                  </a:lnTo>
                  <a:lnTo>
                    <a:pt x="1157845" y="3949"/>
                  </a:lnTo>
                  <a:lnTo>
                    <a:pt x="1101360" y="996"/>
                  </a:lnTo>
                  <a:lnTo>
                    <a:pt x="1044066" y="0"/>
                  </a:lnTo>
                  <a:close/>
                </a:path>
              </a:pathLst>
            </a:custGeom>
            <a:solidFill>
              <a:srgbClr val="95430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5868161" y="3284982"/>
              <a:ext cx="2088514" cy="1346835"/>
            </a:xfrm>
            <a:custGeom>
              <a:avLst/>
              <a:gdLst/>
              <a:ahLst/>
              <a:cxnLst/>
              <a:rect l="l" t="t" r="r" b="b"/>
              <a:pathLst>
                <a:path w="2088515" h="1346835">
                  <a:moveTo>
                    <a:pt x="0" y="673226"/>
                  </a:moveTo>
                  <a:lnTo>
                    <a:pt x="6126" y="599864"/>
                  </a:lnTo>
                  <a:lnTo>
                    <a:pt x="24083" y="528791"/>
                  </a:lnTo>
                  <a:lnTo>
                    <a:pt x="53231" y="460418"/>
                  </a:lnTo>
                  <a:lnTo>
                    <a:pt x="92934" y="395157"/>
                  </a:lnTo>
                  <a:lnTo>
                    <a:pt x="116544" y="363821"/>
                  </a:lnTo>
                  <a:lnTo>
                    <a:pt x="142555" y="333417"/>
                  </a:lnTo>
                  <a:lnTo>
                    <a:pt x="170885" y="303996"/>
                  </a:lnTo>
                  <a:lnTo>
                    <a:pt x="201456" y="275609"/>
                  </a:lnTo>
                  <a:lnTo>
                    <a:pt x="234188" y="248308"/>
                  </a:lnTo>
                  <a:lnTo>
                    <a:pt x="269001" y="222143"/>
                  </a:lnTo>
                  <a:lnTo>
                    <a:pt x="305815" y="197167"/>
                  </a:lnTo>
                  <a:lnTo>
                    <a:pt x="344552" y="173430"/>
                  </a:lnTo>
                  <a:lnTo>
                    <a:pt x="385131" y="150985"/>
                  </a:lnTo>
                  <a:lnTo>
                    <a:pt x="427472" y="129881"/>
                  </a:lnTo>
                  <a:lnTo>
                    <a:pt x="471497" y="110171"/>
                  </a:lnTo>
                  <a:lnTo>
                    <a:pt x="517125" y="91905"/>
                  </a:lnTo>
                  <a:lnTo>
                    <a:pt x="564276" y="75136"/>
                  </a:lnTo>
                  <a:lnTo>
                    <a:pt x="612872" y="59914"/>
                  </a:lnTo>
                  <a:lnTo>
                    <a:pt x="662832" y="46290"/>
                  </a:lnTo>
                  <a:lnTo>
                    <a:pt x="714077" y="34317"/>
                  </a:lnTo>
                  <a:lnTo>
                    <a:pt x="766527" y="24045"/>
                  </a:lnTo>
                  <a:lnTo>
                    <a:pt x="820102" y="15525"/>
                  </a:lnTo>
                  <a:lnTo>
                    <a:pt x="874724" y="8810"/>
                  </a:lnTo>
                  <a:lnTo>
                    <a:pt x="930311" y="3949"/>
                  </a:lnTo>
                  <a:lnTo>
                    <a:pt x="986785" y="996"/>
                  </a:lnTo>
                  <a:lnTo>
                    <a:pt x="1044066" y="0"/>
                  </a:lnTo>
                  <a:lnTo>
                    <a:pt x="1101360" y="996"/>
                  </a:lnTo>
                  <a:lnTo>
                    <a:pt x="1157845" y="3949"/>
                  </a:lnTo>
                  <a:lnTo>
                    <a:pt x="1213444" y="8810"/>
                  </a:lnTo>
                  <a:lnTo>
                    <a:pt x="1268075" y="15525"/>
                  </a:lnTo>
                  <a:lnTo>
                    <a:pt x="1321660" y="24045"/>
                  </a:lnTo>
                  <a:lnTo>
                    <a:pt x="1374118" y="34317"/>
                  </a:lnTo>
                  <a:lnTo>
                    <a:pt x="1425371" y="46290"/>
                  </a:lnTo>
                  <a:lnTo>
                    <a:pt x="1475338" y="59914"/>
                  </a:lnTo>
                  <a:lnTo>
                    <a:pt x="1523940" y="75136"/>
                  </a:lnTo>
                  <a:lnTo>
                    <a:pt x="1571098" y="91905"/>
                  </a:lnTo>
                  <a:lnTo>
                    <a:pt x="1616731" y="110171"/>
                  </a:lnTo>
                  <a:lnTo>
                    <a:pt x="1660760" y="129881"/>
                  </a:lnTo>
                  <a:lnTo>
                    <a:pt x="1703106" y="150985"/>
                  </a:lnTo>
                  <a:lnTo>
                    <a:pt x="1743689" y="173430"/>
                  </a:lnTo>
                  <a:lnTo>
                    <a:pt x="1782429" y="197167"/>
                  </a:lnTo>
                  <a:lnTo>
                    <a:pt x="1819246" y="222143"/>
                  </a:lnTo>
                  <a:lnTo>
                    <a:pt x="1854062" y="248308"/>
                  </a:lnTo>
                  <a:lnTo>
                    <a:pt x="1886796" y="275609"/>
                  </a:lnTo>
                  <a:lnTo>
                    <a:pt x="1917369" y="303996"/>
                  </a:lnTo>
                  <a:lnTo>
                    <a:pt x="1945701" y="333417"/>
                  </a:lnTo>
                  <a:lnTo>
                    <a:pt x="1971712" y="363821"/>
                  </a:lnTo>
                  <a:lnTo>
                    <a:pt x="1995324" y="395157"/>
                  </a:lnTo>
                  <a:lnTo>
                    <a:pt x="2016456" y="427373"/>
                  </a:lnTo>
                  <a:lnTo>
                    <a:pt x="2050962" y="494241"/>
                  </a:lnTo>
                  <a:lnTo>
                    <a:pt x="2074594" y="564015"/>
                  </a:lnTo>
                  <a:lnTo>
                    <a:pt x="2086715" y="636284"/>
                  </a:lnTo>
                  <a:lnTo>
                    <a:pt x="2088261" y="673226"/>
                  </a:lnTo>
                  <a:lnTo>
                    <a:pt x="2086715" y="710169"/>
                  </a:lnTo>
                  <a:lnTo>
                    <a:pt x="2082133" y="746589"/>
                  </a:lnTo>
                  <a:lnTo>
                    <a:pt x="2064177" y="817662"/>
                  </a:lnTo>
                  <a:lnTo>
                    <a:pt x="2035028" y="886035"/>
                  </a:lnTo>
                  <a:lnTo>
                    <a:pt x="1995324" y="951296"/>
                  </a:lnTo>
                  <a:lnTo>
                    <a:pt x="1971712" y="982632"/>
                  </a:lnTo>
                  <a:lnTo>
                    <a:pt x="1945701" y="1013036"/>
                  </a:lnTo>
                  <a:lnTo>
                    <a:pt x="1917369" y="1042457"/>
                  </a:lnTo>
                  <a:lnTo>
                    <a:pt x="1886796" y="1070844"/>
                  </a:lnTo>
                  <a:lnTo>
                    <a:pt x="1854062" y="1098145"/>
                  </a:lnTo>
                  <a:lnTo>
                    <a:pt x="1819246" y="1124310"/>
                  </a:lnTo>
                  <a:lnTo>
                    <a:pt x="1782429" y="1149286"/>
                  </a:lnTo>
                  <a:lnTo>
                    <a:pt x="1743689" y="1173023"/>
                  </a:lnTo>
                  <a:lnTo>
                    <a:pt x="1703106" y="1195468"/>
                  </a:lnTo>
                  <a:lnTo>
                    <a:pt x="1660760" y="1216572"/>
                  </a:lnTo>
                  <a:lnTo>
                    <a:pt x="1616731" y="1236282"/>
                  </a:lnTo>
                  <a:lnTo>
                    <a:pt x="1571098" y="1254548"/>
                  </a:lnTo>
                  <a:lnTo>
                    <a:pt x="1523940" y="1271317"/>
                  </a:lnTo>
                  <a:lnTo>
                    <a:pt x="1475338" y="1286539"/>
                  </a:lnTo>
                  <a:lnTo>
                    <a:pt x="1425371" y="1300163"/>
                  </a:lnTo>
                  <a:lnTo>
                    <a:pt x="1374118" y="1312136"/>
                  </a:lnTo>
                  <a:lnTo>
                    <a:pt x="1321660" y="1322408"/>
                  </a:lnTo>
                  <a:lnTo>
                    <a:pt x="1268075" y="1330928"/>
                  </a:lnTo>
                  <a:lnTo>
                    <a:pt x="1213444" y="1337643"/>
                  </a:lnTo>
                  <a:lnTo>
                    <a:pt x="1157845" y="1342504"/>
                  </a:lnTo>
                  <a:lnTo>
                    <a:pt x="1101360" y="1345457"/>
                  </a:lnTo>
                  <a:lnTo>
                    <a:pt x="1044066" y="1346453"/>
                  </a:lnTo>
                  <a:lnTo>
                    <a:pt x="986785" y="1345457"/>
                  </a:lnTo>
                  <a:lnTo>
                    <a:pt x="930311" y="1342504"/>
                  </a:lnTo>
                  <a:lnTo>
                    <a:pt x="874724" y="1337643"/>
                  </a:lnTo>
                  <a:lnTo>
                    <a:pt x="820102" y="1330928"/>
                  </a:lnTo>
                  <a:lnTo>
                    <a:pt x="766527" y="1322408"/>
                  </a:lnTo>
                  <a:lnTo>
                    <a:pt x="714077" y="1312136"/>
                  </a:lnTo>
                  <a:lnTo>
                    <a:pt x="662832" y="1300163"/>
                  </a:lnTo>
                  <a:lnTo>
                    <a:pt x="612872" y="1286539"/>
                  </a:lnTo>
                  <a:lnTo>
                    <a:pt x="564276" y="1271317"/>
                  </a:lnTo>
                  <a:lnTo>
                    <a:pt x="517125" y="1254548"/>
                  </a:lnTo>
                  <a:lnTo>
                    <a:pt x="471497" y="1236282"/>
                  </a:lnTo>
                  <a:lnTo>
                    <a:pt x="427472" y="1216572"/>
                  </a:lnTo>
                  <a:lnTo>
                    <a:pt x="385131" y="1195468"/>
                  </a:lnTo>
                  <a:lnTo>
                    <a:pt x="344552" y="1173023"/>
                  </a:lnTo>
                  <a:lnTo>
                    <a:pt x="305815" y="1149286"/>
                  </a:lnTo>
                  <a:lnTo>
                    <a:pt x="269001" y="1124310"/>
                  </a:lnTo>
                  <a:lnTo>
                    <a:pt x="234188" y="1098145"/>
                  </a:lnTo>
                  <a:lnTo>
                    <a:pt x="201456" y="1070844"/>
                  </a:lnTo>
                  <a:lnTo>
                    <a:pt x="170885" y="1042457"/>
                  </a:lnTo>
                  <a:lnTo>
                    <a:pt x="142555" y="1013036"/>
                  </a:lnTo>
                  <a:lnTo>
                    <a:pt x="116544" y="982632"/>
                  </a:lnTo>
                  <a:lnTo>
                    <a:pt x="92934" y="951296"/>
                  </a:lnTo>
                  <a:lnTo>
                    <a:pt x="71803" y="919080"/>
                  </a:lnTo>
                  <a:lnTo>
                    <a:pt x="37298" y="852212"/>
                  </a:lnTo>
                  <a:lnTo>
                    <a:pt x="13666" y="782438"/>
                  </a:lnTo>
                  <a:lnTo>
                    <a:pt x="1545" y="710169"/>
                  </a:lnTo>
                  <a:lnTo>
                    <a:pt x="0" y="673226"/>
                  </a:lnTo>
                  <a:close/>
                </a:path>
              </a:pathLst>
            </a:custGeom>
            <a:ln w="25400">
              <a:solidFill>
                <a:srgbClr val="6C2E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1235455" y="2805429"/>
            <a:ext cx="5511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70" dirty="0">
                <a:latin typeface="Trebuchet MS"/>
                <a:cs typeface="Trebuchet MS"/>
              </a:rPr>
              <a:t>Hang</a:t>
            </a:r>
            <a:r>
              <a:rPr sz="1800" spc="-120" dirty="0">
                <a:latin typeface="Trebuchet MS"/>
                <a:cs typeface="Trebuchet MS"/>
              </a:rPr>
              <a:t>i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008380" y="3081273"/>
            <a:ext cx="1005840" cy="5734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65405">
              <a:lnSpc>
                <a:spcPct val="100000"/>
              </a:lnSpc>
              <a:spcBef>
                <a:spcPts val="100"/>
              </a:spcBef>
            </a:pPr>
            <a:r>
              <a:rPr sz="1800" spc="-65" dirty="0">
                <a:latin typeface="Trebuchet MS"/>
                <a:cs typeface="Trebuchet MS"/>
              </a:rPr>
              <a:t>ö</a:t>
            </a:r>
            <a:r>
              <a:rPr sz="1800" spc="-65" dirty="0">
                <a:latin typeface="Arial"/>
                <a:cs typeface="Arial"/>
              </a:rPr>
              <a:t>ğ</a:t>
            </a:r>
            <a:r>
              <a:rPr sz="1800" spc="-65" dirty="0">
                <a:latin typeface="Trebuchet MS"/>
                <a:cs typeface="Trebuchet MS"/>
              </a:rPr>
              <a:t>renme  </a:t>
            </a:r>
            <a:r>
              <a:rPr sz="1800" spc="-110" dirty="0">
                <a:latin typeface="Trebuchet MS"/>
                <a:cs typeface="Trebuchet MS"/>
              </a:rPr>
              <a:t>stilim</a:t>
            </a:r>
            <a:r>
              <a:rPr sz="1800" spc="-114" dirty="0">
                <a:latin typeface="Trebuchet MS"/>
                <a:cs typeface="Trebuchet MS"/>
              </a:rPr>
              <a:t> </a:t>
            </a:r>
            <a:r>
              <a:rPr sz="1800" spc="-135" dirty="0">
                <a:latin typeface="Trebuchet MS"/>
                <a:cs typeface="Trebuchet MS"/>
              </a:rPr>
              <a:t>daha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104391" y="3628770"/>
            <a:ext cx="8128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0" dirty="0">
                <a:latin typeface="Trebuchet MS"/>
                <a:cs typeface="Trebuchet MS"/>
              </a:rPr>
              <a:t>gelişmiş?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3662298" y="2589403"/>
            <a:ext cx="1821180" cy="5759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2545">
              <a:lnSpc>
                <a:spcPct val="100000"/>
              </a:lnSpc>
              <a:spcBef>
                <a:spcPts val="100"/>
              </a:spcBef>
            </a:pPr>
            <a:r>
              <a:rPr sz="1800" spc="-80" dirty="0">
                <a:latin typeface="Trebuchet MS"/>
                <a:cs typeface="Trebuchet MS"/>
              </a:rPr>
              <a:t>Hangi </a:t>
            </a:r>
            <a:r>
              <a:rPr sz="1800" spc="-110" dirty="0">
                <a:latin typeface="Trebuchet MS"/>
                <a:cs typeface="Trebuchet MS"/>
              </a:rPr>
              <a:t>yollarla</a:t>
            </a:r>
            <a:r>
              <a:rPr sz="1800" spc="-85" dirty="0">
                <a:latin typeface="Trebuchet MS"/>
                <a:cs typeface="Trebuchet MS"/>
              </a:rPr>
              <a:t> </a:t>
            </a:r>
            <a:r>
              <a:rPr sz="1800" spc="-135" dirty="0">
                <a:latin typeface="Trebuchet MS"/>
                <a:cs typeface="Trebuchet MS"/>
              </a:rPr>
              <a:t>daha</a:t>
            </a:r>
            <a:endParaRPr sz="18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1800" spc="-114" dirty="0">
                <a:latin typeface="Trebuchet MS"/>
                <a:cs typeface="Trebuchet MS"/>
              </a:rPr>
              <a:t>kolay</a:t>
            </a:r>
            <a:r>
              <a:rPr sz="1800" spc="-120" dirty="0">
                <a:latin typeface="Trebuchet MS"/>
                <a:cs typeface="Trebuchet MS"/>
              </a:rPr>
              <a:t> </a:t>
            </a:r>
            <a:r>
              <a:rPr sz="1800" spc="-75" dirty="0">
                <a:latin typeface="Trebuchet MS"/>
                <a:cs typeface="Trebuchet MS"/>
              </a:rPr>
              <a:t>ö</a:t>
            </a:r>
            <a:r>
              <a:rPr sz="1800" spc="-75" dirty="0">
                <a:latin typeface="Arial"/>
                <a:cs typeface="Arial"/>
              </a:rPr>
              <a:t>ğ</a:t>
            </a:r>
            <a:r>
              <a:rPr sz="1800" spc="-75" dirty="0">
                <a:latin typeface="Trebuchet MS"/>
                <a:cs typeface="Trebuchet MS"/>
              </a:rPr>
              <a:t>reniyorum.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3283077" y="3813809"/>
            <a:ext cx="1871980" cy="575945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>
              <a:lnSpc>
                <a:spcPct val="100600"/>
              </a:lnSpc>
              <a:spcBef>
                <a:spcPts val="85"/>
              </a:spcBef>
            </a:pPr>
            <a:r>
              <a:rPr sz="1800" spc="55" dirty="0">
                <a:latin typeface="Trebuchet MS"/>
                <a:cs typeface="Trebuchet MS"/>
              </a:rPr>
              <a:t>Not </a:t>
            </a:r>
            <a:r>
              <a:rPr sz="1800" spc="-110" dirty="0">
                <a:latin typeface="Trebuchet MS"/>
                <a:cs typeface="Trebuchet MS"/>
              </a:rPr>
              <a:t>tutsam </a:t>
            </a:r>
            <a:r>
              <a:rPr sz="1800" spc="-135" dirty="0">
                <a:latin typeface="Trebuchet MS"/>
                <a:cs typeface="Trebuchet MS"/>
              </a:rPr>
              <a:t>daha</a:t>
            </a:r>
            <a:r>
              <a:rPr sz="1800" spc="-175" dirty="0">
                <a:latin typeface="Trebuchet MS"/>
                <a:cs typeface="Trebuchet MS"/>
              </a:rPr>
              <a:t> </a:t>
            </a:r>
            <a:r>
              <a:rPr sz="1800" spc="-114" dirty="0">
                <a:latin typeface="Trebuchet MS"/>
                <a:cs typeface="Trebuchet MS"/>
              </a:rPr>
              <a:t>mı  iyi</a:t>
            </a:r>
            <a:r>
              <a:rPr sz="1800" spc="-55" dirty="0">
                <a:latin typeface="Trebuchet MS"/>
                <a:cs typeface="Trebuchet MS"/>
              </a:rPr>
              <a:t> </a:t>
            </a:r>
            <a:r>
              <a:rPr sz="1800" spc="-65" dirty="0">
                <a:latin typeface="Trebuchet MS"/>
                <a:cs typeface="Trebuchet MS"/>
              </a:rPr>
              <a:t>ö</a:t>
            </a:r>
            <a:r>
              <a:rPr sz="1800" spc="-65" dirty="0">
                <a:latin typeface="Arial"/>
                <a:cs typeface="Arial"/>
              </a:rPr>
              <a:t>ğ</a:t>
            </a:r>
            <a:r>
              <a:rPr sz="1800" spc="-65" dirty="0">
                <a:latin typeface="Trebuchet MS"/>
                <a:cs typeface="Trebuchet MS"/>
              </a:rPr>
              <a:t>renirim?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834339" y="4897373"/>
            <a:ext cx="1631314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spc="-85" dirty="0">
                <a:solidFill>
                  <a:srgbClr val="E7DEC8"/>
                </a:solidFill>
                <a:latin typeface="Trebuchet MS"/>
                <a:cs typeface="Trebuchet MS"/>
              </a:rPr>
              <a:t>Yeni </a:t>
            </a:r>
            <a:r>
              <a:rPr sz="1200" spc="-55" dirty="0">
                <a:solidFill>
                  <a:srgbClr val="E7DEC8"/>
                </a:solidFill>
                <a:latin typeface="Trebuchet MS"/>
                <a:cs typeface="Trebuchet MS"/>
              </a:rPr>
              <a:t>ö</a:t>
            </a:r>
            <a:r>
              <a:rPr sz="1200" spc="-55" dirty="0">
                <a:solidFill>
                  <a:srgbClr val="E7DEC8"/>
                </a:solidFill>
                <a:latin typeface="Arial"/>
                <a:cs typeface="Arial"/>
              </a:rPr>
              <a:t>ğ</a:t>
            </a:r>
            <a:r>
              <a:rPr sz="1200" spc="-55" dirty="0">
                <a:solidFill>
                  <a:srgbClr val="E7DEC8"/>
                </a:solidFill>
                <a:latin typeface="Trebuchet MS"/>
                <a:cs typeface="Trebuchet MS"/>
              </a:rPr>
              <a:t>rendiklerimle </a:t>
            </a:r>
            <a:r>
              <a:rPr sz="1200" spc="-90" dirty="0">
                <a:solidFill>
                  <a:srgbClr val="E7DEC8"/>
                </a:solidFill>
                <a:latin typeface="Trebuchet MS"/>
                <a:cs typeface="Trebuchet MS"/>
              </a:rPr>
              <a:t>daha  </a:t>
            </a:r>
            <a:r>
              <a:rPr sz="1200" spc="-50" dirty="0">
                <a:solidFill>
                  <a:srgbClr val="E7DEC8"/>
                </a:solidFill>
                <a:latin typeface="Trebuchet MS"/>
                <a:cs typeface="Trebuchet MS"/>
              </a:rPr>
              <a:t>önceki </a:t>
            </a:r>
            <a:r>
              <a:rPr sz="1200" spc="-55" dirty="0">
                <a:solidFill>
                  <a:srgbClr val="E7DEC8"/>
                </a:solidFill>
                <a:latin typeface="Trebuchet MS"/>
                <a:cs typeface="Trebuchet MS"/>
              </a:rPr>
              <a:t>ö</a:t>
            </a:r>
            <a:r>
              <a:rPr sz="1200" spc="-55" dirty="0">
                <a:solidFill>
                  <a:srgbClr val="E7DEC8"/>
                </a:solidFill>
                <a:latin typeface="Arial"/>
                <a:cs typeface="Arial"/>
              </a:rPr>
              <a:t>ğ</a:t>
            </a:r>
            <a:r>
              <a:rPr sz="1200" spc="-55" dirty="0">
                <a:solidFill>
                  <a:srgbClr val="E7DEC8"/>
                </a:solidFill>
                <a:latin typeface="Trebuchet MS"/>
                <a:cs typeface="Trebuchet MS"/>
              </a:rPr>
              <a:t>rendiklerimi  </a:t>
            </a:r>
            <a:r>
              <a:rPr sz="1200" spc="-70" dirty="0">
                <a:solidFill>
                  <a:srgbClr val="E7DEC8"/>
                </a:solidFill>
                <a:latin typeface="Trebuchet MS"/>
                <a:cs typeface="Trebuchet MS"/>
              </a:rPr>
              <a:t>ilişkilendirmeli</a:t>
            </a:r>
            <a:r>
              <a:rPr sz="1200" spc="-55" dirty="0">
                <a:solidFill>
                  <a:srgbClr val="E7DEC8"/>
                </a:solidFill>
                <a:latin typeface="Trebuchet MS"/>
                <a:cs typeface="Trebuchet MS"/>
              </a:rPr>
              <a:t> </a:t>
            </a:r>
            <a:r>
              <a:rPr sz="1200" spc="-70" dirty="0">
                <a:solidFill>
                  <a:srgbClr val="E7DEC8"/>
                </a:solidFill>
                <a:latin typeface="Trebuchet MS"/>
                <a:cs typeface="Trebuchet MS"/>
              </a:rPr>
              <a:t>miyim?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4139946" y="5373217"/>
            <a:ext cx="1728470" cy="646430"/>
          </a:xfrm>
          <a:prstGeom prst="rect">
            <a:avLst/>
          </a:prstGeom>
          <a:solidFill>
            <a:srgbClr val="FFFFFF"/>
          </a:solidFill>
          <a:ln w="25400">
            <a:solidFill>
              <a:srgbClr val="FDB809"/>
            </a:solidFill>
          </a:ln>
        </p:spPr>
        <p:txBody>
          <a:bodyPr vert="horz" wrap="square" lIns="0" tIns="40640" rIns="0" bIns="0" rtlCol="0">
            <a:spAutoFit/>
          </a:bodyPr>
          <a:lstStyle/>
          <a:p>
            <a:pPr marL="92075" marR="90170" algn="just">
              <a:lnSpc>
                <a:spcPct val="100000"/>
              </a:lnSpc>
              <a:spcBef>
                <a:spcPts val="320"/>
              </a:spcBef>
            </a:pPr>
            <a:r>
              <a:rPr sz="1200" spc="-55" dirty="0">
                <a:latin typeface="Trebuchet MS"/>
                <a:cs typeface="Trebuchet MS"/>
              </a:rPr>
              <a:t>Gruplandırmalar </a:t>
            </a:r>
            <a:r>
              <a:rPr sz="1200" spc="-85" dirty="0">
                <a:latin typeface="Trebuchet MS"/>
                <a:cs typeface="Trebuchet MS"/>
              </a:rPr>
              <a:t>yapmak  ve </a:t>
            </a:r>
            <a:r>
              <a:rPr sz="1200" spc="-75" dirty="0">
                <a:latin typeface="Trebuchet MS"/>
                <a:cs typeface="Trebuchet MS"/>
              </a:rPr>
              <a:t>şemalar hazırlamak </a:t>
            </a:r>
            <a:r>
              <a:rPr sz="1200" spc="-70" dirty="0">
                <a:latin typeface="Trebuchet MS"/>
                <a:cs typeface="Trebuchet MS"/>
              </a:rPr>
              <a:t>ne  </a:t>
            </a:r>
            <a:r>
              <a:rPr sz="1200" spc="-75" dirty="0">
                <a:latin typeface="Trebuchet MS"/>
                <a:cs typeface="Trebuchet MS"/>
              </a:rPr>
              <a:t>işime</a:t>
            </a:r>
            <a:r>
              <a:rPr sz="1200" spc="-45" dirty="0">
                <a:latin typeface="Trebuchet MS"/>
                <a:cs typeface="Trebuchet MS"/>
              </a:rPr>
              <a:t> </a:t>
            </a:r>
            <a:r>
              <a:rPr sz="1200" spc="-55" dirty="0">
                <a:latin typeface="Trebuchet MS"/>
                <a:cs typeface="Trebuchet MS"/>
              </a:rPr>
              <a:t>yarar?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6104890" y="3527297"/>
            <a:ext cx="1636395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95"/>
              </a:spcBef>
            </a:pPr>
            <a:r>
              <a:rPr sz="1600" spc="45" dirty="0">
                <a:latin typeface="Trebuchet MS"/>
                <a:cs typeface="Trebuchet MS"/>
              </a:rPr>
              <a:t>Not </a:t>
            </a:r>
            <a:r>
              <a:rPr sz="1600" spc="-95" dirty="0">
                <a:latin typeface="Trebuchet MS"/>
                <a:cs typeface="Trebuchet MS"/>
              </a:rPr>
              <a:t>mu</a:t>
            </a:r>
            <a:r>
              <a:rPr sz="1600" spc="-185" dirty="0">
                <a:latin typeface="Trebuchet MS"/>
                <a:cs typeface="Trebuchet MS"/>
              </a:rPr>
              <a:t> </a:t>
            </a:r>
            <a:r>
              <a:rPr sz="1600" spc="-120" dirty="0">
                <a:latin typeface="Trebuchet MS"/>
                <a:cs typeface="Trebuchet MS"/>
              </a:rPr>
              <a:t>tutmalıyım,  </a:t>
            </a:r>
            <a:r>
              <a:rPr sz="1600" spc="-60" dirty="0">
                <a:latin typeface="Trebuchet MS"/>
                <a:cs typeface="Trebuchet MS"/>
              </a:rPr>
              <a:t>okuyup </a:t>
            </a:r>
            <a:r>
              <a:rPr sz="1600" spc="-114" dirty="0">
                <a:latin typeface="Trebuchet MS"/>
                <a:cs typeface="Trebuchet MS"/>
              </a:rPr>
              <a:t>altını </a:t>
            </a:r>
            <a:r>
              <a:rPr sz="1600" spc="-105" dirty="0">
                <a:latin typeface="Trebuchet MS"/>
                <a:cs typeface="Trebuchet MS"/>
              </a:rPr>
              <a:t>mı  </a:t>
            </a:r>
            <a:r>
              <a:rPr sz="1600" spc="-100" dirty="0">
                <a:latin typeface="Trebuchet MS"/>
                <a:cs typeface="Trebuchet MS"/>
              </a:rPr>
              <a:t>çizmeliyim?</a:t>
            </a:r>
            <a:endParaRPr sz="16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062329" y="279019"/>
            <a:ext cx="7044055" cy="619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55" dirty="0"/>
              <a:t>Herhangi bir </a:t>
            </a:r>
            <a:r>
              <a:rPr spc="-170" dirty="0"/>
              <a:t>programın </a:t>
            </a:r>
            <a:r>
              <a:rPr spc="-70" dirty="0"/>
              <a:t>dört</a:t>
            </a:r>
            <a:r>
              <a:rPr spc="25" dirty="0"/>
              <a:t> </a:t>
            </a:r>
            <a:r>
              <a:rPr spc="-254" dirty="0"/>
              <a:t>temel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2618613" y="898461"/>
            <a:ext cx="3907154" cy="620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900" spc="-110" dirty="0">
                <a:solidFill>
                  <a:srgbClr val="562213"/>
                </a:solidFill>
                <a:latin typeface="Trebuchet MS"/>
                <a:cs typeface="Trebuchet MS"/>
              </a:rPr>
              <a:t>ö</a:t>
            </a:r>
            <a:r>
              <a:rPr sz="3900" spc="-110" dirty="0">
                <a:solidFill>
                  <a:srgbClr val="562213"/>
                </a:solidFill>
                <a:latin typeface="Arial"/>
                <a:cs typeface="Arial"/>
              </a:rPr>
              <a:t>ğ</a:t>
            </a:r>
            <a:r>
              <a:rPr sz="3900" spc="-110" dirty="0">
                <a:solidFill>
                  <a:srgbClr val="562213"/>
                </a:solidFill>
                <a:latin typeface="Trebuchet MS"/>
                <a:cs typeface="Trebuchet MS"/>
              </a:rPr>
              <a:t>esi</a:t>
            </a:r>
            <a:r>
              <a:rPr sz="3900" spc="-170" dirty="0">
                <a:solidFill>
                  <a:srgbClr val="562213"/>
                </a:solidFill>
                <a:latin typeface="Trebuchet MS"/>
                <a:cs typeface="Trebuchet MS"/>
              </a:rPr>
              <a:t> </a:t>
            </a:r>
            <a:r>
              <a:rPr sz="3900" spc="-245" dirty="0">
                <a:solidFill>
                  <a:srgbClr val="562213"/>
                </a:solidFill>
                <a:latin typeface="Trebuchet MS"/>
                <a:cs typeface="Trebuchet MS"/>
              </a:rPr>
              <a:t>vardır.Bunlar;</a:t>
            </a:r>
            <a:endParaRPr sz="3900" dirty="0">
              <a:latin typeface="Trebuchet MS"/>
              <a:cs typeface="Trebuchet MS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814882" y="1688083"/>
            <a:ext cx="7226300" cy="4058285"/>
            <a:chOff x="814882" y="1688083"/>
            <a:chExt cx="7226300" cy="4058285"/>
          </a:xfrm>
        </p:grpSpPr>
        <p:sp>
          <p:nvSpPr>
            <p:cNvPr id="10" name="object 10"/>
            <p:cNvSpPr/>
            <p:nvPr/>
          </p:nvSpPr>
          <p:spPr>
            <a:xfrm>
              <a:off x="1187627" y="1700783"/>
              <a:ext cx="2448560" cy="1440180"/>
            </a:xfrm>
            <a:custGeom>
              <a:avLst/>
              <a:gdLst/>
              <a:ahLst/>
              <a:cxnLst/>
              <a:rect l="l" t="t" r="r" b="b"/>
              <a:pathLst>
                <a:path w="2448560" h="1440180">
                  <a:moveTo>
                    <a:pt x="1224102" y="0"/>
                  </a:moveTo>
                  <a:lnTo>
                    <a:pt x="1164796" y="830"/>
                  </a:lnTo>
                  <a:lnTo>
                    <a:pt x="1106217" y="3296"/>
                  </a:lnTo>
                  <a:lnTo>
                    <a:pt x="1048432" y="7361"/>
                  </a:lnTo>
                  <a:lnTo>
                    <a:pt x="991503" y="12986"/>
                  </a:lnTo>
                  <a:lnTo>
                    <a:pt x="935494" y="20133"/>
                  </a:lnTo>
                  <a:lnTo>
                    <a:pt x="880470" y="28766"/>
                  </a:lnTo>
                  <a:lnTo>
                    <a:pt x="826495" y="38846"/>
                  </a:lnTo>
                  <a:lnTo>
                    <a:pt x="773633" y="50335"/>
                  </a:lnTo>
                  <a:lnTo>
                    <a:pt x="721948" y="63195"/>
                  </a:lnTo>
                  <a:lnTo>
                    <a:pt x="671504" y="77390"/>
                  </a:lnTo>
                  <a:lnTo>
                    <a:pt x="622366" y="92881"/>
                  </a:lnTo>
                  <a:lnTo>
                    <a:pt x="574598" y="109630"/>
                  </a:lnTo>
                  <a:lnTo>
                    <a:pt x="528263" y="127600"/>
                  </a:lnTo>
                  <a:lnTo>
                    <a:pt x="483426" y="146752"/>
                  </a:lnTo>
                  <a:lnTo>
                    <a:pt x="440151" y="167050"/>
                  </a:lnTo>
                  <a:lnTo>
                    <a:pt x="398502" y="188456"/>
                  </a:lnTo>
                  <a:lnTo>
                    <a:pt x="358543" y="210931"/>
                  </a:lnTo>
                  <a:lnTo>
                    <a:pt x="320338" y="234438"/>
                  </a:lnTo>
                  <a:lnTo>
                    <a:pt x="283952" y="258939"/>
                  </a:lnTo>
                  <a:lnTo>
                    <a:pt x="249449" y="284396"/>
                  </a:lnTo>
                  <a:lnTo>
                    <a:pt x="216893" y="310773"/>
                  </a:lnTo>
                  <a:lnTo>
                    <a:pt x="186347" y="338030"/>
                  </a:lnTo>
                  <a:lnTo>
                    <a:pt x="157877" y="366130"/>
                  </a:lnTo>
                  <a:lnTo>
                    <a:pt x="131546" y="395036"/>
                  </a:lnTo>
                  <a:lnTo>
                    <a:pt x="107418" y="424709"/>
                  </a:lnTo>
                  <a:lnTo>
                    <a:pt x="66028" y="486209"/>
                  </a:lnTo>
                  <a:lnTo>
                    <a:pt x="34222" y="550326"/>
                  </a:lnTo>
                  <a:lnTo>
                    <a:pt x="12512" y="616759"/>
                  </a:lnTo>
                  <a:lnTo>
                    <a:pt x="1411" y="685205"/>
                  </a:lnTo>
                  <a:lnTo>
                    <a:pt x="0" y="720089"/>
                  </a:lnTo>
                  <a:lnTo>
                    <a:pt x="1411" y="754984"/>
                  </a:lnTo>
                  <a:lnTo>
                    <a:pt x="12512" y="823448"/>
                  </a:lnTo>
                  <a:lnTo>
                    <a:pt x="34222" y="889894"/>
                  </a:lnTo>
                  <a:lnTo>
                    <a:pt x="66028" y="954020"/>
                  </a:lnTo>
                  <a:lnTo>
                    <a:pt x="107418" y="1015524"/>
                  </a:lnTo>
                  <a:lnTo>
                    <a:pt x="131546" y="1045199"/>
                  </a:lnTo>
                  <a:lnTo>
                    <a:pt x="157877" y="1074105"/>
                  </a:lnTo>
                  <a:lnTo>
                    <a:pt x="186347" y="1102206"/>
                  </a:lnTo>
                  <a:lnTo>
                    <a:pt x="216893" y="1129462"/>
                  </a:lnTo>
                  <a:lnTo>
                    <a:pt x="249449" y="1155837"/>
                  </a:lnTo>
                  <a:lnTo>
                    <a:pt x="283952" y="1181293"/>
                  </a:lnTo>
                  <a:lnTo>
                    <a:pt x="320338" y="1205792"/>
                  </a:lnTo>
                  <a:lnTo>
                    <a:pt x="358543" y="1229296"/>
                  </a:lnTo>
                  <a:lnTo>
                    <a:pt x="398502" y="1251768"/>
                  </a:lnTo>
                  <a:lnTo>
                    <a:pt x="440151" y="1273170"/>
                  </a:lnTo>
                  <a:lnTo>
                    <a:pt x="483426" y="1293465"/>
                  </a:lnTo>
                  <a:lnTo>
                    <a:pt x="528263" y="1312614"/>
                  </a:lnTo>
                  <a:lnTo>
                    <a:pt x="574598" y="1330580"/>
                  </a:lnTo>
                  <a:lnTo>
                    <a:pt x="622366" y="1347325"/>
                  </a:lnTo>
                  <a:lnTo>
                    <a:pt x="671504" y="1362812"/>
                  </a:lnTo>
                  <a:lnTo>
                    <a:pt x="721948" y="1377003"/>
                  </a:lnTo>
                  <a:lnTo>
                    <a:pt x="773633" y="1389861"/>
                  </a:lnTo>
                  <a:lnTo>
                    <a:pt x="826495" y="1401346"/>
                  </a:lnTo>
                  <a:lnTo>
                    <a:pt x="880470" y="1411423"/>
                  </a:lnTo>
                  <a:lnTo>
                    <a:pt x="935494" y="1420053"/>
                  </a:lnTo>
                  <a:lnTo>
                    <a:pt x="991503" y="1427198"/>
                  </a:lnTo>
                  <a:lnTo>
                    <a:pt x="1048432" y="1432821"/>
                  </a:lnTo>
                  <a:lnTo>
                    <a:pt x="1106217" y="1436884"/>
                  </a:lnTo>
                  <a:lnTo>
                    <a:pt x="1164796" y="1439349"/>
                  </a:lnTo>
                  <a:lnTo>
                    <a:pt x="1224102" y="1440179"/>
                  </a:lnTo>
                  <a:lnTo>
                    <a:pt x="1283419" y="1439349"/>
                  </a:lnTo>
                  <a:lnTo>
                    <a:pt x="1342006" y="1436884"/>
                  </a:lnTo>
                  <a:lnTo>
                    <a:pt x="1399801" y="1432821"/>
                  </a:lnTo>
                  <a:lnTo>
                    <a:pt x="1456738" y="1427198"/>
                  </a:lnTo>
                  <a:lnTo>
                    <a:pt x="1512753" y="1420053"/>
                  </a:lnTo>
                  <a:lnTo>
                    <a:pt x="1567783" y="1411423"/>
                  </a:lnTo>
                  <a:lnTo>
                    <a:pt x="1621763" y="1401346"/>
                  </a:lnTo>
                  <a:lnTo>
                    <a:pt x="1674630" y="1389861"/>
                  </a:lnTo>
                  <a:lnTo>
                    <a:pt x="1726319" y="1377003"/>
                  </a:lnTo>
                  <a:lnTo>
                    <a:pt x="1776765" y="1362812"/>
                  </a:lnTo>
                  <a:lnTo>
                    <a:pt x="1825906" y="1347325"/>
                  </a:lnTo>
                  <a:lnTo>
                    <a:pt x="1873677" y="1330580"/>
                  </a:lnTo>
                  <a:lnTo>
                    <a:pt x="1920013" y="1312614"/>
                  </a:lnTo>
                  <a:lnTo>
                    <a:pt x="1964851" y="1293465"/>
                  </a:lnTo>
                  <a:lnTo>
                    <a:pt x="2008126" y="1273170"/>
                  </a:lnTo>
                  <a:lnTo>
                    <a:pt x="2049775" y="1251768"/>
                  </a:lnTo>
                  <a:lnTo>
                    <a:pt x="2089734" y="1229296"/>
                  </a:lnTo>
                  <a:lnTo>
                    <a:pt x="2127937" y="1205792"/>
                  </a:lnTo>
                  <a:lnTo>
                    <a:pt x="2164322" y="1181293"/>
                  </a:lnTo>
                  <a:lnTo>
                    <a:pt x="2198824" y="1155837"/>
                  </a:lnTo>
                  <a:lnTo>
                    <a:pt x="2231379" y="1129462"/>
                  </a:lnTo>
                  <a:lnTo>
                    <a:pt x="2261923" y="1102206"/>
                  </a:lnTo>
                  <a:lnTo>
                    <a:pt x="2290392" y="1074105"/>
                  </a:lnTo>
                  <a:lnTo>
                    <a:pt x="2316721" y="1045199"/>
                  </a:lnTo>
                  <a:lnTo>
                    <a:pt x="2340847" y="1015524"/>
                  </a:lnTo>
                  <a:lnTo>
                    <a:pt x="2382233" y="954020"/>
                  </a:lnTo>
                  <a:lnTo>
                    <a:pt x="2414036" y="889894"/>
                  </a:lnTo>
                  <a:lnTo>
                    <a:pt x="2435744" y="823448"/>
                  </a:lnTo>
                  <a:lnTo>
                    <a:pt x="2446843" y="754984"/>
                  </a:lnTo>
                  <a:lnTo>
                    <a:pt x="2448255" y="720089"/>
                  </a:lnTo>
                  <a:lnTo>
                    <a:pt x="2446843" y="685205"/>
                  </a:lnTo>
                  <a:lnTo>
                    <a:pt x="2435744" y="616759"/>
                  </a:lnTo>
                  <a:lnTo>
                    <a:pt x="2414036" y="550326"/>
                  </a:lnTo>
                  <a:lnTo>
                    <a:pt x="2382233" y="486209"/>
                  </a:lnTo>
                  <a:lnTo>
                    <a:pt x="2340847" y="424709"/>
                  </a:lnTo>
                  <a:lnTo>
                    <a:pt x="2316721" y="395036"/>
                  </a:lnTo>
                  <a:lnTo>
                    <a:pt x="2290392" y="366130"/>
                  </a:lnTo>
                  <a:lnTo>
                    <a:pt x="2261923" y="338030"/>
                  </a:lnTo>
                  <a:lnTo>
                    <a:pt x="2231379" y="310773"/>
                  </a:lnTo>
                  <a:lnTo>
                    <a:pt x="2198824" y="284396"/>
                  </a:lnTo>
                  <a:lnTo>
                    <a:pt x="2164322" y="258939"/>
                  </a:lnTo>
                  <a:lnTo>
                    <a:pt x="2127937" y="234438"/>
                  </a:lnTo>
                  <a:lnTo>
                    <a:pt x="2089734" y="210931"/>
                  </a:lnTo>
                  <a:lnTo>
                    <a:pt x="2049775" y="188456"/>
                  </a:lnTo>
                  <a:lnTo>
                    <a:pt x="2008126" y="167050"/>
                  </a:lnTo>
                  <a:lnTo>
                    <a:pt x="1964851" y="146752"/>
                  </a:lnTo>
                  <a:lnTo>
                    <a:pt x="1920013" y="127600"/>
                  </a:lnTo>
                  <a:lnTo>
                    <a:pt x="1873677" y="109630"/>
                  </a:lnTo>
                  <a:lnTo>
                    <a:pt x="1825906" y="92881"/>
                  </a:lnTo>
                  <a:lnTo>
                    <a:pt x="1776765" y="77390"/>
                  </a:lnTo>
                  <a:lnTo>
                    <a:pt x="1726319" y="63195"/>
                  </a:lnTo>
                  <a:lnTo>
                    <a:pt x="1674630" y="50335"/>
                  </a:lnTo>
                  <a:lnTo>
                    <a:pt x="1621763" y="38846"/>
                  </a:lnTo>
                  <a:lnTo>
                    <a:pt x="1567783" y="28766"/>
                  </a:lnTo>
                  <a:lnTo>
                    <a:pt x="1512753" y="20133"/>
                  </a:lnTo>
                  <a:lnTo>
                    <a:pt x="1456738" y="12986"/>
                  </a:lnTo>
                  <a:lnTo>
                    <a:pt x="1399801" y="7361"/>
                  </a:lnTo>
                  <a:lnTo>
                    <a:pt x="1342006" y="3296"/>
                  </a:lnTo>
                  <a:lnTo>
                    <a:pt x="1283419" y="830"/>
                  </a:lnTo>
                  <a:lnTo>
                    <a:pt x="1224102" y="0"/>
                  </a:lnTo>
                  <a:close/>
                </a:path>
              </a:pathLst>
            </a:custGeom>
            <a:solidFill>
              <a:srgbClr val="3891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187627" y="1700783"/>
              <a:ext cx="2448560" cy="1440180"/>
            </a:xfrm>
            <a:custGeom>
              <a:avLst/>
              <a:gdLst/>
              <a:ahLst/>
              <a:cxnLst/>
              <a:rect l="l" t="t" r="r" b="b"/>
              <a:pathLst>
                <a:path w="2448560" h="1440180">
                  <a:moveTo>
                    <a:pt x="0" y="720089"/>
                  </a:moveTo>
                  <a:lnTo>
                    <a:pt x="5603" y="650749"/>
                  </a:lnTo>
                  <a:lnTo>
                    <a:pt x="22073" y="583271"/>
                  </a:lnTo>
                  <a:lnTo>
                    <a:pt x="48895" y="517959"/>
                  </a:lnTo>
                  <a:lnTo>
                    <a:pt x="85557" y="455113"/>
                  </a:lnTo>
                  <a:lnTo>
                    <a:pt x="131546" y="395036"/>
                  </a:lnTo>
                  <a:lnTo>
                    <a:pt x="157877" y="366130"/>
                  </a:lnTo>
                  <a:lnTo>
                    <a:pt x="186347" y="338030"/>
                  </a:lnTo>
                  <a:lnTo>
                    <a:pt x="216893" y="310773"/>
                  </a:lnTo>
                  <a:lnTo>
                    <a:pt x="249449" y="284396"/>
                  </a:lnTo>
                  <a:lnTo>
                    <a:pt x="283952" y="258939"/>
                  </a:lnTo>
                  <a:lnTo>
                    <a:pt x="320338" y="234438"/>
                  </a:lnTo>
                  <a:lnTo>
                    <a:pt x="358543" y="210931"/>
                  </a:lnTo>
                  <a:lnTo>
                    <a:pt x="398502" y="188456"/>
                  </a:lnTo>
                  <a:lnTo>
                    <a:pt x="440151" y="167050"/>
                  </a:lnTo>
                  <a:lnTo>
                    <a:pt x="483426" y="146752"/>
                  </a:lnTo>
                  <a:lnTo>
                    <a:pt x="528263" y="127600"/>
                  </a:lnTo>
                  <a:lnTo>
                    <a:pt x="574598" y="109630"/>
                  </a:lnTo>
                  <a:lnTo>
                    <a:pt x="622366" y="92881"/>
                  </a:lnTo>
                  <a:lnTo>
                    <a:pt x="671504" y="77390"/>
                  </a:lnTo>
                  <a:lnTo>
                    <a:pt x="721948" y="63195"/>
                  </a:lnTo>
                  <a:lnTo>
                    <a:pt x="773633" y="50335"/>
                  </a:lnTo>
                  <a:lnTo>
                    <a:pt x="826495" y="38846"/>
                  </a:lnTo>
                  <a:lnTo>
                    <a:pt x="880470" y="28766"/>
                  </a:lnTo>
                  <a:lnTo>
                    <a:pt x="935494" y="20133"/>
                  </a:lnTo>
                  <a:lnTo>
                    <a:pt x="991503" y="12986"/>
                  </a:lnTo>
                  <a:lnTo>
                    <a:pt x="1048432" y="7361"/>
                  </a:lnTo>
                  <a:lnTo>
                    <a:pt x="1106217" y="3296"/>
                  </a:lnTo>
                  <a:lnTo>
                    <a:pt x="1164796" y="830"/>
                  </a:lnTo>
                  <a:lnTo>
                    <a:pt x="1224102" y="0"/>
                  </a:lnTo>
                  <a:lnTo>
                    <a:pt x="1283419" y="830"/>
                  </a:lnTo>
                  <a:lnTo>
                    <a:pt x="1342006" y="3296"/>
                  </a:lnTo>
                  <a:lnTo>
                    <a:pt x="1399801" y="7361"/>
                  </a:lnTo>
                  <a:lnTo>
                    <a:pt x="1456738" y="12986"/>
                  </a:lnTo>
                  <a:lnTo>
                    <a:pt x="1512753" y="20133"/>
                  </a:lnTo>
                  <a:lnTo>
                    <a:pt x="1567783" y="28766"/>
                  </a:lnTo>
                  <a:lnTo>
                    <a:pt x="1621763" y="38846"/>
                  </a:lnTo>
                  <a:lnTo>
                    <a:pt x="1674630" y="50335"/>
                  </a:lnTo>
                  <a:lnTo>
                    <a:pt x="1726319" y="63195"/>
                  </a:lnTo>
                  <a:lnTo>
                    <a:pt x="1776765" y="77390"/>
                  </a:lnTo>
                  <a:lnTo>
                    <a:pt x="1825906" y="92881"/>
                  </a:lnTo>
                  <a:lnTo>
                    <a:pt x="1873677" y="109630"/>
                  </a:lnTo>
                  <a:lnTo>
                    <a:pt x="1920013" y="127600"/>
                  </a:lnTo>
                  <a:lnTo>
                    <a:pt x="1964851" y="146752"/>
                  </a:lnTo>
                  <a:lnTo>
                    <a:pt x="2008126" y="167050"/>
                  </a:lnTo>
                  <a:lnTo>
                    <a:pt x="2049775" y="188456"/>
                  </a:lnTo>
                  <a:lnTo>
                    <a:pt x="2089734" y="210931"/>
                  </a:lnTo>
                  <a:lnTo>
                    <a:pt x="2127937" y="234438"/>
                  </a:lnTo>
                  <a:lnTo>
                    <a:pt x="2164322" y="258939"/>
                  </a:lnTo>
                  <a:lnTo>
                    <a:pt x="2198824" y="284396"/>
                  </a:lnTo>
                  <a:lnTo>
                    <a:pt x="2231379" y="310773"/>
                  </a:lnTo>
                  <a:lnTo>
                    <a:pt x="2261923" y="338030"/>
                  </a:lnTo>
                  <a:lnTo>
                    <a:pt x="2290392" y="366130"/>
                  </a:lnTo>
                  <a:lnTo>
                    <a:pt x="2316721" y="395036"/>
                  </a:lnTo>
                  <a:lnTo>
                    <a:pt x="2340847" y="424709"/>
                  </a:lnTo>
                  <a:lnTo>
                    <a:pt x="2382233" y="486209"/>
                  </a:lnTo>
                  <a:lnTo>
                    <a:pt x="2414036" y="550326"/>
                  </a:lnTo>
                  <a:lnTo>
                    <a:pt x="2435744" y="616759"/>
                  </a:lnTo>
                  <a:lnTo>
                    <a:pt x="2446843" y="685205"/>
                  </a:lnTo>
                  <a:lnTo>
                    <a:pt x="2448255" y="720089"/>
                  </a:lnTo>
                  <a:lnTo>
                    <a:pt x="2446843" y="754984"/>
                  </a:lnTo>
                  <a:lnTo>
                    <a:pt x="2442652" y="789450"/>
                  </a:lnTo>
                  <a:lnTo>
                    <a:pt x="2426184" y="856942"/>
                  </a:lnTo>
                  <a:lnTo>
                    <a:pt x="2399364" y="922266"/>
                  </a:lnTo>
                  <a:lnTo>
                    <a:pt x="2362706" y="985118"/>
                  </a:lnTo>
                  <a:lnTo>
                    <a:pt x="2316721" y="1045199"/>
                  </a:lnTo>
                  <a:lnTo>
                    <a:pt x="2290392" y="1074105"/>
                  </a:lnTo>
                  <a:lnTo>
                    <a:pt x="2261923" y="1102206"/>
                  </a:lnTo>
                  <a:lnTo>
                    <a:pt x="2231379" y="1129462"/>
                  </a:lnTo>
                  <a:lnTo>
                    <a:pt x="2198824" y="1155837"/>
                  </a:lnTo>
                  <a:lnTo>
                    <a:pt x="2164322" y="1181293"/>
                  </a:lnTo>
                  <a:lnTo>
                    <a:pt x="2127937" y="1205792"/>
                  </a:lnTo>
                  <a:lnTo>
                    <a:pt x="2089734" y="1229296"/>
                  </a:lnTo>
                  <a:lnTo>
                    <a:pt x="2049775" y="1251768"/>
                  </a:lnTo>
                  <a:lnTo>
                    <a:pt x="2008126" y="1273170"/>
                  </a:lnTo>
                  <a:lnTo>
                    <a:pt x="1964851" y="1293465"/>
                  </a:lnTo>
                  <a:lnTo>
                    <a:pt x="1920013" y="1312614"/>
                  </a:lnTo>
                  <a:lnTo>
                    <a:pt x="1873677" y="1330580"/>
                  </a:lnTo>
                  <a:lnTo>
                    <a:pt x="1825906" y="1347325"/>
                  </a:lnTo>
                  <a:lnTo>
                    <a:pt x="1776765" y="1362812"/>
                  </a:lnTo>
                  <a:lnTo>
                    <a:pt x="1726319" y="1377003"/>
                  </a:lnTo>
                  <a:lnTo>
                    <a:pt x="1674630" y="1389861"/>
                  </a:lnTo>
                  <a:lnTo>
                    <a:pt x="1621763" y="1401346"/>
                  </a:lnTo>
                  <a:lnTo>
                    <a:pt x="1567783" y="1411423"/>
                  </a:lnTo>
                  <a:lnTo>
                    <a:pt x="1512753" y="1420053"/>
                  </a:lnTo>
                  <a:lnTo>
                    <a:pt x="1456738" y="1427198"/>
                  </a:lnTo>
                  <a:lnTo>
                    <a:pt x="1399801" y="1432821"/>
                  </a:lnTo>
                  <a:lnTo>
                    <a:pt x="1342006" y="1436884"/>
                  </a:lnTo>
                  <a:lnTo>
                    <a:pt x="1283419" y="1439349"/>
                  </a:lnTo>
                  <a:lnTo>
                    <a:pt x="1224102" y="1440179"/>
                  </a:lnTo>
                  <a:lnTo>
                    <a:pt x="1164796" y="1439349"/>
                  </a:lnTo>
                  <a:lnTo>
                    <a:pt x="1106217" y="1436884"/>
                  </a:lnTo>
                  <a:lnTo>
                    <a:pt x="1048432" y="1432821"/>
                  </a:lnTo>
                  <a:lnTo>
                    <a:pt x="991503" y="1427198"/>
                  </a:lnTo>
                  <a:lnTo>
                    <a:pt x="935494" y="1420053"/>
                  </a:lnTo>
                  <a:lnTo>
                    <a:pt x="880470" y="1411423"/>
                  </a:lnTo>
                  <a:lnTo>
                    <a:pt x="826495" y="1401346"/>
                  </a:lnTo>
                  <a:lnTo>
                    <a:pt x="773633" y="1389861"/>
                  </a:lnTo>
                  <a:lnTo>
                    <a:pt x="721948" y="1377003"/>
                  </a:lnTo>
                  <a:lnTo>
                    <a:pt x="671504" y="1362812"/>
                  </a:lnTo>
                  <a:lnTo>
                    <a:pt x="622366" y="1347325"/>
                  </a:lnTo>
                  <a:lnTo>
                    <a:pt x="574598" y="1330580"/>
                  </a:lnTo>
                  <a:lnTo>
                    <a:pt x="528263" y="1312614"/>
                  </a:lnTo>
                  <a:lnTo>
                    <a:pt x="483426" y="1293465"/>
                  </a:lnTo>
                  <a:lnTo>
                    <a:pt x="440151" y="1273170"/>
                  </a:lnTo>
                  <a:lnTo>
                    <a:pt x="398502" y="1251768"/>
                  </a:lnTo>
                  <a:lnTo>
                    <a:pt x="358543" y="1229296"/>
                  </a:lnTo>
                  <a:lnTo>
                    <a:pt x="320338" y="1205792"/>
                  </a:lnTo>
                  <a:lnTo>
                    <a:pt x="283952" y="1181293"/>
                  </a:lnTo>
                  <a:lnTo>
                    <a:pt x="249449" y="1155837"/>
                  </a:lnTo>
                  <a:lnTo>
                    <a:pt x="216893" y="1129462"/>
                  </a:lnTo>
                  <a:lnTo>
                    <a:pt x="186347" y="1102206"/>
                  </a:lnTo>
                  <a:lnTo>
                    <a:pt x="157877" y="1074105"/>
                  </a:lnTo>
                  <a:lnTo>
                    <a:pt x="131546" y="1045199"/>
                  </a:lnTo>
                  <a:lnTo>
                    <a:pt x="107418" y="1015524"/>
                  </a:lnTo>
                  <a:lnTo>
                    <a:pt x="66028" y="954020"/>
                  </a:lnTo>
                  <a:lnTo>
                    <a:pt x="34222" y="889894"/>
                  </a:lnTo>
                  <a:lnTo>
                    <a:pt x="12512" y="823448"/>
                  </a:lnTo>
                  <a:lnTo>
                    <a:pt x="1411" y="754984"/>
                  </a:lnTo>
                  <a:lnTo>
                    <a:pt x="0" y="720089"/>
                  </a:lnTo>
                  <a:close/>
                </a:path>
              </a:pathLst>
            </a:custGeom>
            <a:ln w="25400">
              <a:solidFill>
                <a:srgbClr val="2569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27582" y="4077080"/>
              <a:ext cx="2808605" cy="1512570"/>
            </a:xfrm>
            <a:custGeom>
              <a:avLst/>
              <a:gdLst/>
              <a:ahLst/>
              <a:cxnLst/>
              <a:rect l="l" t="t" r="r" b="b"/>
              <a:pathLst>
                <a:path w="2808604" h="1512570">
                  <a:moveTo>
                    <a:pt x="1404188" y="0"/>
                  </a:moveTo>
                  <a:lnTo>
                    <a:pt x="1343281" y="698"/>
                  </a:lnTo>
                  <a:lnTo>
                    <a:pt x="1283036" y="2774"/>
                  </a:lnTo>
                  <a:lnTo>
                    <a:pt x="1223506" y="6200"/>
                  </a:lnTo>
                  <a:lnTo>
                    <a:pt x="1164745" y="10948"/>
                  </a:lnTo>
                  <a:lnTo>
                    <a:pt x="1106804" y="16988"/>
                  </a:lnTo>
                  <a:lnTo>
                    <a:pt x="1049736" y="24292"/>
                  </a:lnTo>
                  <a:lnTo>
                    <a:pt x="993594" y="32833"/>
                  </a:lnTo>
                  <a:lnTo>
                    <a:pt x="938430" y="42582"/>
                  </a:lnTo>
                  <a:lnTo>
                    <a:pt x="884298" y="53510"/>
                  </a:lnTo>
                  <a:lnTo>
                    <a:pt x="831250" y="65589"/>
                  </a:lnTo>
                  <a:lnTo>
                    <a:pt x="779339" y="78792"/>
                  </a:lnTo>
                  <a:lnTo>
                    <a:pt x="728617" y="93088"/>
                  </a:lnTo>
                  <a:lnTo>
                    <a:pt x="679137" y="108450"/>
                  </a:lnTo>
                  <a:lnTo>
                    <a:pt x="630952" y="124851"/>
                  </a:lnTo>
                  <a:lnTo>
                    <a:pt x="584115" y="142260"/>
                  </a:lnTo>
                  <a:lnTo>
                    <a:pt x="538678" y="160650"/>
                  </a:lnTo>
                  <a:lnTo>
                    <a:pt x="494694" y="179993"/>
                  </a:lnTo>
                  <a:lnTo>
                    <a:pt x="452215" y="200261"/>
                  </a:lnTo>
                  <a:lnTo>
                    <a:pt x="411295" y="221424"/>
                  </a:lnTo>
                  <a:lnTo>
                    <a:pt x="371986" y="243455"/>
                  </a:lnTo>
                  <a:lnTo>
                    <a:pt x="334341" y="266325"/>
                  </a:lnTo>
                  <a:lnTo>
                    <a:pt x="298412" y="290005"/>
                  </a:lnTo>
                  <a:lnTo>
                    <a:pt x="264253" y="314469"/>
                  </a:lnTo>
                  <a:lnTo>
                    <a:pt x="231915" y="339686"/>
                  </a:lnTo>
                  <a:lnTo>
                    <a:pt x="201452" y="365629"/>
                  </a:lnTo>
                  <a:lnTo>
                    <a:pt x="172916" y="392270"/>
                  </a:lnTo>
                  <a:lnTo>
                    <a:pt x="121837" y="447529"/>
                  </a:lnTo>
                  <a:lnTo>
                    <a:pt x="79100" y="505238"/>
                  </a:lnTo>
                  <a:lnTo>
                    <a:pt x="45126" y="565170"/>
                  </a:lnTo>
                  <a:lnTo>
                    <a:pt x="20337" y="627097"/>
                  </a:lnTo>
                  <a:lnTo>
                    <a:pt x="5154" y="690793"/>
                  </a:lnTo>
                  <a:lnTo>
                    <a:pt x="0" y="756031"/>
                  </a:lnTo>
                  <a:lnTo>
                    <a:pt x="1297" y="788828"/>
                  </a:lnTo>
                  <a:lnTo>
                    <a:pt x="11518" y="853325"/>
                  </a:lnTo>
                  <a:lnTo>
                    <a:pt x="31557" y="916168"/>
                  </a:lnTo>
                  <a:lnTo>
                    <a:pt x="60991" y="977130"/>
                  </a:lnTo>
                  <a:lnTo>
                    <a:pt x="99400" y="1035984"/>
                  </a:lnTo>
                  <a:lnTo>
                    <a:pt x="146360" y="1092503"/>
                  </a:lnTo>
                  <a:lnTo>
                    <a:pt x="201452" y="1146459"/>
                  </a:lnTo>
                  <a:lnTo>
                    <a:pt x="231915" y="1172406"/>
                  </a:lnTo>
                  <a:lnTo>
                    <a:pt x="264253" y="1197627"/>
                  </a:lnTo>
                  <a:lnTo>
                    <a:pt x="298412" y="1222094"/>
                  </a:lnTo>
                  <a:lnTo>
                    <a:pt x="334341" y="1245779"/>
                  </a:lnTo>
                  <a:lnTo>
                    <a:pt x="371986" y="1268653"/>
                  </a:lnTo>
                  <a:lnTo>
                    <a:pt x="411295" y="1290688"/>
                  </a:lnTo>
                  <a:lnTo>
                    <a:pt x="452215" y="1311855"/>
                  </a:lnTo>
                  <a:lnTo>
                    <a:pt x="494694" y="1332126"/>
                  </a:lnTo>
                  <a:lnTo>
                    <a:pt x="538678" y="1351473"/>
                  </a:lnTo>
                  <a:lnTo>
                    <a:pt x="584115" y="1369868"/>
                  </a:lnTo>
                  <a:lnTo>
                    <a:pt x="630952" y="1387281"/>
                  </a:lnTo>
                  <a:lnTo>
                    <a:pt x="679137" y="1403685"/>
                  </a:lnTo>
                  <a:lnTo>
                    <a:pt x="728617" y="1419051"/>
                  </a:lnTo>
                  <a:lnTo>
                    <a:pt x="779339" y="1433350"/>
                  </a:lnTo>
                  <a:lnTo>
                    <a:pt x="831250" y="1446556"/>
                  </a:lnTo>
                  <a:lnTo>
                    <a:pt x="884298" y="1458638"/>
                  </a:lnTo>
                  <a:lnTo>
                    <a:pt x="938430" y="1469569"/>
                  </a:lnTo>
                  <a:lnTo>
                    <a:pt x="993594" y="1479320"/>
                  </a:lnTo>
                  <a:lnTo>
                    <a:pt x="1049736" y="1487863"/>
                  </a:lnTo>
                  <a:lnTo>
                    <a:pt x="1106804" y="1495170"/>
                  </a:lnTo>
                  <a:lnTo>
                    <a:pt x="1164745" y="1501212"/>
                  </a:lnTo>
                  <a:lnTo>
                    <a:pt x="1223506" y="1505960"/>
                  </a:lnTo>
                  <a:lnTo>
                    <a:pt x="1283036" y="1509387"/>
                  </a:lnTo>
                  <a:lnTo>
                    <a:pt x="1343281" y="1511464"/>
                  </a:lnTo>
                  <a:lnTo>
                    <a:pt x="1404188" y="1512163"/>
                  </a:lnTo>
                  <a:lnTo>
                    <a:pt x="1465095" y="1511464"/>
                  </a:lnTo>
                  <a:lnTo>
                    <a:pt x="1525339" y="1509387"/>
                  </a:lnTo>
                  <a:lnTo>
                    <a:pt x="1584868" y="1505960"/>
                  </a:lnTo>
                  <a:lnTo>
                    <a:pt x="1643628" y="1501212"/>
                  </a:lnTo>
                  <a:lnTo>
                    <a:pt x="1701568" y="1495170"/>
                  </a:lnTo>
                  <a:lnTo>
                    <a:pt x="1758635" y="1487863"/>
                  </a:lnTo>
                  <a:lnTo>
                    <a:pt x="1814775" y="1479320"/>
                  </a:lnTo>
                  <a:lnTo>
                    <a:pt x="1869937" y="1469569"/>
                  </a:lnTo>
                  <a:lnTo>
                    <a:pt x="1924067" y="1458638"/>
                  </a:lnTo>
                  <a:lnTo>
                    <a:pt x="1977112" y="1446556"/>
                  </a:lnTo>
                  <a:lnTo>
                    <a:pt x="2029021" y="1433350"/>
                  </a:lnTo>
                  <a:lnTo>
                    <a:pt x="2079741" y="1419051"/>
                  </a:lnTo>
                  <a:lnTo>
                    <a:pt x="2129218" y="1403685"/>
                  </a:lnTo>
                  <a:lnTo>
                    <a:pt x="2177400" y="1387281"/>
                  </a:lnTo>
                  <a:lnTo>
                    <a:pt x="2224234" y="1369868"/>
                  </a:lnTo>
                  <a:lnTo>
                    <a:pt x="2269668" y="1351473"/>
                  </a:lnTo>
                  <a:lnTo>
                    <a:pt x="2313649" y="1332126"/>
                  </a:lnTo>
                  <a:lnTo>
                    <a:pt x="2356125" y="1311855"/>
                  </a:lnTo>
                  <a:lnTo>
                    <a:pt x="2397042" y="1290688"/>
                  </a:lnTo>
                  <a:lnTo>
                    <a:pt x="2436348" y="1268653"/>
                  </a:lnTo>
                  <a:lnTo>
                    <a:pt x="2473990" y="1245779"/>
                  </a:lnTo>
                  <a:lnTo>
                    <a:pt x="2509916" y="1222094"/>
                  </a:lnTo>
                  <a:lnTo>
                    <a:pt x="2544073" y="1197627"/>
                  </a:lnTo>
                  <a:lnTo>
                    <a:pt x="2576407" y="1172406"/>
                  </a:lnTo>
                  <a:lnTo>
                    <a:pt x="2606868" y="1146459"/>
                  </a:lnTo>
                  <a:lnTo>
                    <a:pt x="2635401" y="1119815"/>
                  </a:lnTo>
                  <a:lnTo>
                    <a:pt x="2686475" y="1064549"/>
                  </a:lnTo>
                  <a:lnTo>
                    <a:pt x="2729208" y="1006834"/>
                  </a:lnTo>
                  <a:lnTo>
                    <a:pt x="2763178" y="946898"/>
                  </a:lnTo>
                  <a:lnTo>
                    <a:pt x="2787965" y="884967"/>
                  </a:lnTo>
                  <a:lnTo>
                    <a:pt x="2803146" y="821269"/>
                  </a:lnTo>
                  <a:lnTo>
                    <a:pt x="2808300" y="756031"/>
                  </a:lnTo>
                  <a:lnTo>
                    <a:pt x="2807002" y="723233"/>
                  </a:lnTo>
                  <a:lnTo>
                    <a:pt x="2796782" y="658738"/>
                  </a:lnTo>
                  <a:lnTo>
                    <a:pt x="2776746" y="595898"/>
                  </a:lnTo>
                  <a:lnTo>
                    <a:pt x="2747315" y="534940"/>
                  </a:lnTo>
                  <a:lnTo>
                    <a:pt x="2708910" y="476092"/>
                  </a:lnTo>
                  <a:lnTo>
                    <a:pt x="2661954" y="419579"/>
                  </a:lnTo>
                  <a:lnTo>
                    <a:pt x="2606868" y="365629"/>
                  </a:lnTo>
                  <a:lnTo>
                    <a:pt x="2576407" y="339686"/>
                  </a:lnTo>
                  <a:lnTo>
                    <a:pt x="2544073" y="314469"/>
                  </a:lnTo>
                  <a:lnTo>
                    <a:pt x="2509916" y="290005"/>
                  </a:lnTo>
                  <a:lnTo>
                    <a:pt x="2473990" y="266325"/>
                  </a:lnTo>
                  <a:lnTo>
                    <a:pt x="2436348" y="243455"/>
                  </a:lnTo>
                  <a:lnTo>
                    <a:pt x="2397042" y="221424"/>
                  </a:lnTo>
                  <a:lnTo>
                    <a:pt x="2356125" y="200261"/>
                  </a:lnTo>
                  <a:lnTo>
                    <a:pt x="2313649" y="179993"/>
                  </a:lnTo>
                  <a:lnTo>
                    <a:pt x="2269668" y="160650"/>
                  </a:lnTo>
                  <a:lnTo>
                    <a:pt x="2224234" y="142260"/>
                  </a:lnTo>
                  <a:lnTo>
                    <a:pt x="2177400" y="124851"/>
                  </a:lnTo>
                  <a:lnTo>
                    <a:pt x="2129218" y="108450"/>
                  </a:lnTo>
                  <a:lnTo>
                    <a:pt x="2079741" y="93088"/>
                  </a:lnTo>
                  <a:lnTo>
                    <a:pt x="2029021" y="78792"/>
                  </a:lnTo>
                  <a:lnTo>
                    <a:pt x="1977112" y="65589"/>
                  </a:lnTo>
                  <a:lnTo>
                    <a:pt x="1924067" y="53510"/>
                  </a:lnTo>
                  <a:lnTo>
                    <a:pt x="1869937" y="42582"/>
                  </a:lnTo>
                  <a:lnTo>
                    <a:pt x="1814775" y="32833"/>
                  </a:lnTo>
                  <a:lnTo>
                    <a:pt x="1758635" y="24292"/>
                  </a:lnTo>
                  <a:lnTo>
                    <a:pt x="1701568" y="16988"/>
                  </a:lnTo>
                  <a:lnTo>
                    <a:pt x="1643628" y="10948"/>
                  </a:lnTo>
                  <a:lnTo>
                    <a:pt x="1584868" y="6200"/>
                  </a:lnTo>
                  <a:lnTo>
                    <a:pt x="1525339" y="2774"/>
                  </a:lnTo>
                  <a:lnTo>
                    <a:pt x="1465095" y="698"/>
                  </a:lnTo>
                  <a:lnTo>
                    <a:pt x="1404188" y="0"/>
                  </a:lnTo>
                  <a:close/>
                </a:path>
              </a:pathLst>
            </a:custGeom>
            <a:solidFill>
              <a:srgbClr val="3891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827582" y="4077080"/>
              <a:ext cx="2808605" cy="1512570"/>
            </a:xfrm>
            <a:custGeom>
              <a:avLst/>
              <a:gdLst/>
              <a:ahLst/>
              <a:cxnLst/>
              <a:rect l="l" t="t" r="r" b="b"/>
              <a:pathLst>
                <a:path w="2808604" h="1512570">
                  <a:moveTo>
                    <a:pt x="0" y="756031"/>
                  </a:moveTo>
                  <a:lnTo>
                    <a:pt x="5154" y="690793"/>
                  </a:lnTo>
                  <a:lnTo>
                    <a:pt x="20337" y="627097"/>
                  </a:lnTo>
                  <a:lnTo>
                    <a:pt x="45126" y="565170"/>
                  </a:lnTo>
                  <a:lnTo>
                    <a:pt x="79100" y="505238"/>
                  </a:lnTo>
                  <a:lnTo>
                    <a:pt x="121837" y="447529"/>
                  </a:lnTo>
                  <a:lnTo>
                    <a:pt x="172916" y="392270"/>
                  </a:lnTo>
                  <a:lnTo>
                    <a:pt x="201452" y="365629"/>
                  </a:lnTo>
                  <a:lnTo>
                    <a:pt x="231915" y="339686"/>
                  </a:lnTo>
                  <a:lnTo>
                    <a:pt x="264253" y="314469"/>
                  </a:lnTo>
                  <a:lnTo>
                    <a:pt x="298412" y="290005"/>
                  </a:lnTo>
                  <a:lnTo>
                    <a:pt x="334341" y="266325"/>
                  </a:lnTo>
                  <a:lnTo>
                    <a:pt x="371986" y="243455"/>
                  </a:lnTo>
                  <a:lnTo>
                    <a:pt x="411295" y="221424"/>
                  </a:lnTo>
                  <a:lnTo>
                    <a:pt x="452215" y="200261"/>
                  </a:lnTo>
                  <a:lnTo>
                    <a:pt x="494694" y="179993"/>
                  </a:lnTo>
                  <a:lnTo>
                    <a:pt x="538678" y="160650"/>
                  </a:lnTo>
                  <a:lnTo>
                    <a:pt x="584115" y="142260"/>
                  </a:lnTo>
                  <a:lnTo>
                    <a:pt x="630952" y="124851"/>
                  </a:lnTo>
                  <a:lnTo>
                    <a:pt x="679137" y="108450"/>
                  </a:lnTo>
                  <a:lnTo>
                    <a:pt x="728617" y="93088"/>
                  </a:lnTo>
                  <a:lnTo>
                    <a:pt x="779339" y="78792"/>
                  </a:lnTo>
                  <a:lnTo>
                    <a:pt x="831250" y="65589"/>
                  </a:lnTo>
                  <a:lnTo>
                    <a:pt x="884298" y="53510"/>
                  </a:lnTo>
                  <a:lnTo>
                    <a:pt x="938430" y="42582"/>
                  </a:lnTo>
                  <a:lnTo>
                    <a:pt x="993594" y="32833"/>
                  </a:lnTo>
                  <a:lnTo>
                    <a:pt x="1049736" y="24292"/>
                  </a:lnTo>
                  <a:lnTo>
                    <a:pt x="1106804" y="16988"/>
                  </a:lnTo>
                  <a:lnTo>
                    <a:pt x="1164745" y="10948"/>
                  </a:lnTo>
                  <a:lnTo>
                    <a:pt x="1223506" y="6200"/>
                  </a:lnTo>
                  <a:lnTo>
                    <a:pt x="1283036" y="2774"/>
                  </a:lnTo>
                  <a:lnTo>
                    <a:pt x="1343281" y="698"/>
                  </a:lnTo>
                  <a:lnTo>
                    <a:pt x="1404188" y="0"/>
                  </a:lnTo>
                  <a:lnTo>
                    <a:pt x="1465095" y="698"/>
                  </a:lnTo>
                  <a:lnTo>
                    <a:pt x="1525339" y="2774"/>
                  </a:lnTo>
                  <a:lnTo>
                    <a:pt x="1584868" y="6200"/>
                  </a:lnTo>
                  <a:lnTo>
                    <a:pt x="1643628" y="10948"/>
                  </a:lnTo>
                  <a:lnTo>
                    <a:pt x="1701568" y="16988"/>
                  </a:lnTo>
                  <a:lnTo>
                    <a:pt x="1758635" y="24292"/>
                  </a:lnTo>
                  <a:lnTo>
                    <a:pt x="1814775" y="32833"/>
                  </a:lnTo>
                  <a:lnTo>
                    <a:pt x="1869937" y="42582"/>
                  </a:lnTo>
                  <a:lnTo>
                    <a:pt x="1924067" y="53510"/>
                  </a:lnTo>
                  <a:lnTo>
                    <a:pt x="1977112" y="65589"/>
                  </a:lnTo>
                  <a:lnTo>
                    <a:pt x="2029021" y="78792"/>
                  </a:lnTo>
                  <a:lnTo>
                    <a:pt x="2079741" y="93088"/>
                  </a:lnTo>
                  <a:lnTo>
                    <a:pt x="2129218" y="108450"/>
                  </a:lnTo>
                  <a:lnTo>
                    <a:pt x="2177400" y="124851"/>
                  </a:lnTo>
                  <a:lnTo>
                    <a:pt x="2224234" y="142260"/>
                  </a:lnTo>
                  <a:lnTo>
                    <a:pt x="2269668" y="160650"/>
                  </a:lnTo>
                  <a:lnTo>
                    <a:pt x="2313649" y="179993"/>
                  </a:lnTo>
                  <a:lnTo>
                    <a:pt x="2356125" y="200261"/>
                  </a:lnTo>
                  <a:lnTo>
                    <a:pt x="2397042" y="221424"/>
                  </a:lnTo>
                  <a:lnTo>
                    <a:pt x="2436348" y="243455"/>
                  </a:lnTo>
                  <a:lnTo>
                    <a:pt x="2473990" y="266325"/>
                  </a:lnTo>
                  <a:lnTo>
                    <a:pt x="2509916" y="290005"/>
                  </a:lnTo>
                  <a:lnTo>
                    <a:pt x="2544073" y="314469"/>
                  </a:lnTo>
                  <a:lnTo>
                    <a:pt x="2576407" y="339686"/>
                  </a:lnTo>
                  <a:lnTo>
                    <a:pt x="2606868" y="365629"/>
                  </a:lnTo>
                  <a:lnTo>
                    <a:pt x="2635401" y="392270"/>
                  </a:lnTo>
                  <a:lnTo>
                    <a:pt x="2686475" y="447529"/>
                  </a:lnTo>
                  <a:lnTo>
                    <a:pt x="2729208" y="505238"/>
                  </a:lnTo>
                  <a:lnTo>
                    <a:pt x="2763178" y="565170"/>
                  </a:lnTo>
                  <a:lnTo>
                    <a:pt x="2787965" y="627097"/>
                  </a:lnTo>
                  <a:lnTo>
                    <a:pt x="2803146" y="690793"/>
                  </a:lnTo>
                  <a:lnTo>
                    <a:pt x="2808300" y="756031"/>
                  </a:lnTo>
                  <a:lnTo>
                    <a:pt x="2807002" y="788828"/>
                  </a:lnTo>
                  <a:lnTo>
                    <a:pt x="2803146" y="821269"/>
                  </a:lnTo>
                  <a:lnTo>
                    <a:pt x="2787965" y="884967"/>
                  </a:lnTo>
                  <a:lnTo>
                    <a:pt x="2763178" y="946898"/>
                  </a:lnTo>
                  <a:lnTo>
                    <a:pt x="2729208" y="1006834"/>
                  </a:lnTo>
                  <a:lnTo>
                    <a:pt x="2686475" y="1064549"/>
                  </a:lnTo>
                  <a:lnTo>
                    <a:pt x="2635401" y="1119815"/>
                  </a:lnTo>
                  <a:lnTo>
                    <a:pt x="2606868" y="1146459"/>
                  </a:lnTo>
                  <a:lnTo>
                    <a:pt x="2576407" y="1172406"/>
                  </a:lnTo>
                  <a:lnTo>
                    <a:pt x="2544073" y="1197627"/>
                  </a:lnTo>
                  <a:lnTo>
                    <a:pt x="2509916" y="1222094"/>
                  </a:lnTo>
                  <a:lnTo>
                    <a:pt x="2473990" y="1245779"/>
                  </a:lnTo>
                  <a:lnTo>
                    <a:pt x="2436348" y="1268653"/>
                  </a:lnTo>
                  <a:lnTo>
                    <a:pt x="2397042" y="1290688"/>
                  </a:lnTo>
                  <a:lnTo>
                    <a:pt x="2356125" y="1311855"/>
                  </a:lnTo>
                  <a:lnTo>
                    <a:pt x="2313649" y="1332126"/>
                  </a:lnTo>
                  <a:lnTo>
                    <a:pt x="2269668" y="1351473"/>
                  </a:lnTo>
                  <a:lnTo>
                    <a:pt x="2224234" y="1369868"/>
                  </a:lnTo>
                  <a:lnTo>
                    <a:pt x="2177400" y="1387281"/>
                  </a:lnTo>
                  <a:lnTo>
                    <a:pt x="2129218" y="1403685"/>
                  </a:lnTo>
                  <a:lnTo>
                    <a:pt x="2079741" y="1419051"/>
                  </a:lnTo>
                  <a:lnTo>
                    <a:pt x="2029021" y="1433350"/>
                  </a:lnTo>
                  <a:lnTo>
                    <a:pt x="1977112" y="1446556"/>
                  </a:lnTo>
                  <a:lnTo>
                    <a:pt x="1924067" y="1458638"/>
                  </a:lnTo>
                  <a:lnTo>
                    <a:pt x="1869937" y="1469569"/>
                  </a:lnTo>
                  <a:lnTo>
                    <a:pt x="1814775" y="1479320"/>
                  </a:lnTo>
                  <a:lnTo>
                    <a:pt x="1758635" y="1487863"/>
                  </a:lnTo>
                  <a:lnTo>
                    <a:pt x="1701568" y="1495170"/>
                  </a:lnTo>
                  <a:lnTo>
                    <a:pt x="1643628" y="1501212"/>
                  </a:lnTo>
                  <a:lnTo>
                    <a:pt x="1584868" y="1505960"/>
                  </a:lnTo>
                  <a:lnTo>
                    <a:pt x="1525339" y="1509387"/>
                  </a:lnTo>
                  <a:lnTo>
                    <a:pt x="1465095" y="1511464"/>
                  </a:lnTo>
                  <a:lnTo>
                    <a:pt x="1404188" y="1512163"/>
                  </a:lnTo>
                  <a:lnTo>
                    <a:pt x="1343281" y="1511464"/>
                  </a:lnTo>
                  <a:lnTo>
                    <a:pt x="1283036" y="1509387"/>
                  </a:lnTo>
                  <a:lnTo>
                    <a:pt x="1223506" y="1505960"/>
                  </a:lnTo>
                  <a:lnTo>
                    <a:pt x="1164745" y="1501212"/>
                  </a:lnTo>
                  <a:lnTo>
                    <a:pt x="1106804" y="1495170"/>
                  </a:lnTo>
                  <a:lnTo>
                    <a:pt x="1049736" y="1487863"/>
                  </a:lnTo>
                  <a:lnTo>
                    <a:pt x="993594" y="1479320"/>
                  </a:lnTo>
                  <a:lnTo>
                    <a:pt x="938430" y="1469569"/>
                  </a:lnTo>
                  <a:lnTo>
                    <a:pt x="884298" y="1458638"/>
                  </a:lnTo>
                  <a:lnTo>
                    <a:pt x="831250" y="1446556"/>
                  </a:lnTo>
                  <a:lnTo>
                    <a:pt x="779339" y="1433350"/>
                  </a:lnTo>
                  <a:lnTo>
                    <a:pt x="728617" y="1419051"/>
                  </a:lnTo>
                  <a:lnTo>
                    <a:pt x="679137" y="1403685"/>
                  </a:lnTo>
                  <a:lnTo>
                    <a:pt x="630952" y="1387281"/>
                  </a:lnTo>
                  <a:lnTo>
                    <a:pt x="584115" y="1369868"/>
                  </a:lnTo>
                  <a:lnTo>
                    <a:pt x="538678" y="1351473"/>
                  </a:lnTo>
                  <a:lnTo>
                    <a:pt x="494694" y="1332126"/>
                  </a:lnTo>
                  <a:lnTo>
                    <a:pt x="452215" y="1311855"/>
                  </a:lnTo>
                  <a:lnTo>
                    <a:pt x="411295" y="1290688"/>
                  </a:lnTo>
                  <a:lnTo>
                    <a:pt x="371986" y="1268653"/>
                  </a:lnTo>
                  <a:lnTo>
                    <a:pt x="334341" y="1245779"/>
                  </a:lnTo>
                  <a:lnTo>
                    <a:pt x="298412" y="1222094"/>
                  </a:lnTo>
                  <a:lnTo>
                    <a:pt x="264253" y="1197627"/>
                  </a:lnTo>
                  <a:lnTo>
                    <a:pt x="231915" y="1172406"/>
                  </a:lnTo>
                  <a:lnTo>
                    <a:pt x="201452" y="1146459"/>
                  </a:lnTo>
                  <a:lnTo>
                    <a:pt x="172916" y="1119815"/>
                  </a:lnTo>
                  <a:lnTo>
                    <a:pt x="121837" y="1064549"/>
                  </a:lnTo>
                  <a:lnTo>
                    <a:pt x="79100" y="1006834"/>
                  </a:lnTo>
                  <a:lnTo>
                    <a:pt x="45126" y="946898"/>
                  </a:lnTo>
                  <a:lnTo>
                    <a:pt x="20337" y="884967"/>
                  </a:lnTo>
                  <a:lnTo>
                    <a:pt x="5154" y="821269"/>
                  </a:lnTo>
                  <a:lnTo>
                    <a:pt x="0" y="756031"/>
                  </a:lnTo>
                  <a:close/>
                </a:path>
              </a:pathLst>
            </a:custGeom>
            <a:ln w="25400">
              <a:solidFill>
                <a:srgbClr val="2569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580126" y="1700783"/>
              <a:ext cx="2448560" cy="1584325"/>
            </a:xfrm>
            <a:custGeom>
              <a:avLst/>
              <a:gdLst/>
              <a:ahLst/>
              <a:cxnLst/>
              <a:rect l="l" t="t" r="r" b="b"/>
              <a:pathLst>
                <a:path w="2448559" h="1584325">
                  <a:moveTo>
                    <a:pt x="1224152" y="0"/>
                  </a:moveTo>
                  <a:lnTo>
                    <a:pt x="1166521" y="862"/>
                  </a:lnTo>
                  <a:lnTo>
                    <a:pt x="1109575" y="3423"/>
                  </a:lnTo>
                  <a:lnTo>
                    <a:pt x="1053375" y="7646"/>
                  </a:lnTo>
                  <a:lnTo>
                    <a:pt x="997978" y="13492"/>
                  </a:lnTo>
                  <a:lnTo>
                    <a:pt x="943444" y="20923"/>
                  </a:lnTo>
                  <a:lnTo>
                    <a:pt x="889832" y="29901"/>
                  </a:lnTo>
                  <a:lnTo>
                    <a:pt x="837200" y="40389"/>
                  </a:lnTo>
                  <a:lnTo>
                    <a:pt x="785606" y="52346"/>
                  </a:lnTo>
                  <a:lnTo>
                    <a:pt x="735111" y="65737"/>
                  </a:lnTo>
                  <a:lnTo>
                    <a:pt x="685772" y="80523"/>
                  </a:lnTo>
                  <a:lnTo>
                    <a:pt x="637648" y="96665"/>
                  </a:lnTo>
                  <a:lnTo>
                    <a:pt x="590798" y="114126"/>
                  </a:lnTo>
                  <a:lnTo>
                    <a:pt x="545281" y="132867"/>
                  </a:lnTo>
                  <a:lnTo>
                    <a:pt x="501155" y="152851"/>
                  </a:lnTo>
                  <a:lnTo>
                    <a:pt x="458479" y="174039"/>
                  </a:lnTo>
                  <a:lnTo>
                    <a:pt x="417313" y="196393"/>
                  </a:lnTo>
                  <a:lnTo>
                    <a:pt x="377714" y="219876"/>
                  </a:lnTo>
                  <a:lnTo>
                    <a:pt x="339741" y="244449"/>
                  </a:lnTo>
                  <a:lnTo>
                    <a:pt x="303454" y="270074"/>
                  </a:lnTo>
                  <a:lnTo>
                    <a:pt x="268911" y="296713"/>
                  </a:lnTo>
                  <a:lnTo>
                    <a:pt x="236171" y="324328"/>
                  </a:lnTo>
                  <a:lnTo>
                    <a:pt x="205292" y="352881"/>
                  </a:lnTo>
                  <a:lnTo>
                    <a:pt x="176333" y="382334"/>
                  </a:lnTo>
                  <a:lnTo>
                    <a:pt x="149354" y="412648"/>
                  </a:lnTo>
                  <a:lnTo>
                    <a:pt x="124412" y="443787"/>
                  </a:lnTo>
                  <a:lnTo>
                    <a:pt x="101567" y="475711"/>
                  </a:lnTo>
                  <a:lnTo>
                    <a:pt x="80877" y="508382"/>
                  </a:lnTo>
                  <a:lnTo>
                    <a:pt x="62401" y="541763"/>
                  </a:lnTo>
                  <a:lnTo>
                    <a:pt x="32327" y="610501"/>
                  </a:lnTo>
                  <a:lnTo>
                    <a:pt x="11814" y="681621"/>
                  </a:lnTo>
                  <a:lnTo>
                    <a:pt x="1332" y="754817"/>
                  </a:lnTo>
                  <a:lnTo>
                    <a:pt x="0" y="792099"/>
                  </a:lnTo>
                  <a:lnTo>
                    <a:pt x="1332" y="829390"/>
                  </a:lnTo>
                  <a:lnTo>
                    <a:pt x="11814" y="902603"/>
                  </a:lnTo>
                  <a:lnTo>
                    <a:pt x="32327" y="973736"/>
                  </a:lnTo>
                  <a:lnTo>
                    <a:pt x="62401" y="1042483"/>
                  </a:lnTo>
                  <a:lnTo>
                    <a:pt x="80877" y="1075867"/>
                  </a:lnTo>
                  <a:lnTo>
                    <a:pt x="101567" y="1108540"/>
                  </a:lnTo>
                  <a:lnTo>
                    <a:pt x="124412" y="1140466"/>
                  </a:lnTo>
                  <a:lnTo>
                    <a:pt x="149354" y="1171605"/>
                  </a:lnTo>
                  <a:lnTo>
                    <a:pt x="176333" y="1201920"/>
                  </a:lnTo>
                  <a:lnTo>
                    <a:pt x="205292" y="1231372"/>
                  </a:lnTo>
                  <a:lnTo>
                    <a:pt x="236171" y="1259924"/>
                  </a:lnTo>
                  <a:lnTo>
                    <a:pt x="268911" y="1287537"/>
                  </a:lnTo>
                  <a:lnTo>
                    <a:pt x="303454" y="1314174"/>
                  </a:lnTo>
                  <a:lnTo>
                    <a:pt x="339741" y="1339797"/>
                  </a:lnTo>
                  <a:lnTo>
                    <a:pt x="377714" y="1364367"/>
                  </a:lnTo>
                  <a:lnTo>
                    <a:pt x="417313" y="1387847"/>
                  </a:lnTo>
                  <a:lnTo>
                    <a:pt x="458479" y="1410198"/>
                  </a:lnTo>
                  <a:lnTo>
                    <a:pt x="501155" y="1431383"/>
                  </a:lnTo>
                  <a:lnTo>
                    <a:pt x="545281" y="1451363"/>
                  </a:lnTo>
                  <a:lnTo>
                    <a:pt x="590798" y="1470101"/>
                  </a:lnTo>
                  <a:lnTo>
                    <a:pt x="637648" y="1487558"/>
                  </a:lnTo>
                  <a:lnTo>
                    <a:pt x="685772" y="1503697"/>
                  </a:lnTo>
                  <a:lnTo>
                    <a:pt x="735111" y="1518479"/>
                  </a:lnTo>
                  <a:lnTo>
                    <a:pt x="785606" y="1531866"/>
                  </a:lnTo>
                  <a:lnTo>
                    <a:pt x="837200" y="1543821"/>
                  </a:lnTo>
                  <a:lnTo>
                    <a:pt x="889832" y="1554305"/>
                  </a:lnTo>
                  <a:lnTo>
                    <a:pt x="943444" y="1563280"/>
                  </a:lnTo>
                  <a:lnTo>
                    <a:pt x="997978" y="1570709"/>
                  </a:lnTo>
                  <a:lnTo>
                    <a:pt x="1053375" y="1576553"/>
                  </a:lnTo>
                  <a:lnTo>
                    <a:pt x="1109575" y="1580775"/>
                  </a:lnTo>
                  <a:lnTo>
                    <a:pt x="1166521" y="1583335"/>
                  </a:lnTo>
                  <a:lnTo>
                    <a:pt x="1224152" y="1584198"/>
                  </a:lnTo>
                  <a:lnTo>
                    <a:pt x="1281774" y="1583335"/>
                  </a:lnTo>
                  <a:lnTo>
                    <a:pt x="1338711" y="1580775"/>
                  </a:lnTo>
                  <a:lnTo>
                    <a:pt x="1394903" y="1576553"/>
                  </a:lnTo>
                  <a:lnTo>
                    <a:pt x="1450293" y="1570709"/>
                  </a:lnTo>
                  <a:lnTo>
                    <a:pt x="1504821" y="1563280"/>
                  </a:lnTo>
                  <a:lnTo>
                    <a:pt x="1558428" y="1554305"/>
                  </a:lnTo>
                  <a:lnTo>
                    <a:pt x="1611056" y="1543821"/>
                  </a:lnTo>
                  <a:lnTo>
                    <a:pt x="1662647" y="1531866"/>
                  </a:lnTo>
                  <a:lnTo>
                    <a:pt x="1713140" y="1518479"/>
                  </a:lnTo>
                  <a:lnTo>
                    <a:pt x="1762478" y="1503697"/>
                  </a:lnTo>
                  <a:lnTo>
                    <a:pt x="1810601" y="1487558"/>
                  </a:lnTo>
                  <a:lnTo>
                    <a:pt x="1857451" y="1470101"/>
                  </a:lnTo>
                  <a:lnTo>
                    <a:pt x="1902969" y="1451363"/>
                  </a:lnTo>
                  <a:lnTo>
                    <a:pt x="1947095" y="1431383"/>
                  </a:lnTo>
                  <a:lnTo>
                    <a:pt x="1989773" y="1410198"/>
                  </a:lnTo>
                  <a:lnTo>
                    <a:pt x="2030941" y="1387847"/>
                  </a:lnTo>
                  <a:lnTo>
                    <a:pt x="2070542" y="1364367"/>
                  </a:lnTo>
                  <a:lnTo>
                    <a:pt x="2108517" y="1339797"/>
                  </a:lnTo>
                  <a:lnTo>
                    <a:pt x="2144808" y="1314174"/>
                  </a:lnTo>
                  <a:lnTo>
                    <a:pt x="2179354" y="1287537"/>
                  </a:lnTo>
                  <a:lnTo>
                    <a:pt x="2212098" y="1259924"/>
                  </a:lnTo>
                  <a:lnTo>
                    <a:pt x="2242980" y="1231372"/>
                  </a:lnTo>
                  <a:lnTo>
                    <a:pt x="2271942" y="1201920"/>
                  </a:lnTo>
                  <a:lnTo>
                    <a:pt x="2298925" y="1171605"/>
                  </a:lnTo>
                  <a:lnTo>
                    <a:pt x="2323871" y="1140466"/>
                  </a:lnTo>
                  <a:lnTo>
                    <a:pt x="2346719" y="1108540"/>
                  </a:lnTo>
                  <a:lnTo>
                    <a:pt x="2367413" y="1075867"/>
                  </a:lnTo>
                  <a:lnTo>
                    <a:pt x="2385892" y="1042483"/>
                  </a:lnTo>
                  <a:lnTo>
                    <a:pt x="2415972" y="973736"/>
                  </a:lnTo>
                  <a:lnTo>
                    <a:pt x="2436489" y="902603"/>
                  </a:lnTo>
                  <a:lnTo>
                    <a:pt x="2446973" y="829390"/>
                  </a:lnTo>
                  <a:lnTo>
                    <a:pt x="2448305" y="792099"/>
                  </a:lnTo>
                  <a:lnTo>
                    <a:pt x="2446973" y="754817"/>
                  </a:lnTo>
                  <a:lnTo>
                    <a:pt x="2436489" y="681621"/>
                  </a:lnTo>
                  <a:lnTo>
                    <a:pt x="2415972" y="610501"/>
                  </a:lnTo>
                  <a:lnTo>
                    <a:pt x="2385892" y="541763"/>
                  </a:lnTo>
                  <a:lnTo>
                    <a:pt x="2367413" y="508382"/>
                  </a:lnTo>
                  <a:lnTo>
                    <a:pt x="2346719" y="475711"/>
                  </a:lnTo>
                  <a:lnTo>
                    <a:pt x="2323871" y="443787"/>
                  </a:lnTo>
                  <a:lnTo>
                    <a:pt x="2298925" y="412648"/>
                  </a:lnTo>
                  <a:lnTo>
                    <a:pt x="2271942" y="382334"/>
                  </a:lnTo>
                  <a:lnTo>
                    <a:pt x="2242980" y="352881"/>
                  </a:lnTo>
                  <a:lnTo>
                    <a:pt x="2212098" y="324328"/>
                  </a:lnTo>
                  <a:lnTo>
                    <a:pt x="2179354" y="296713"/>
                  </a:lnTo>
                  <a:lnTo>
                    <a:pt x="2144808" y="270074"/>
                  </a:lnTo>
                  <a:lnTo>
                    <a:pt x="2108517" y="244449"/>
                  </a:lnTo>
                  <a:lnTo>
                    <a:pt x="2070542" y="219876"/>
                  </a:lnTo>
                  <a:lnTo>
                    <a:pt x="2030941" y="196393"/>
                  </a:lnTo>
                  <a:lnTo>
                    <a:pt x="1989773" y="174039"/>
                  </a:lnTo>
                  <a:lnTo>
                    <a:pt x="1947095" y="152851"/>
                  </a:lnTo>
                  <a:lnTo>
                    <a:pt x="1902969" y="132867"/>
                  </a:lnTo>
                  <a:lnTo>
                    <a:pt x="1857451" y="114126"/>
                  </a:lnTo>
                  <a:lnTo>
                    <a:pt x="1810601" y="96665"/>
                  </a:lnTo>
                  <a:lnTo>
                    <a:pt x="1762478" y="80523"/>
                  </a:lnTo>
                  <a:lnTo>
                    <a:pt x="1713140" y="65737"/>
                  </a:lnTo>
                  <a:lnTo>
                    <a:pt x="1662647" y="52346"/>
                  </a:lnTo>
                  <a:lnTo>
                    <a:pt x="1611056" y="40389"/>
                  </a:lnTo>
                  <a:lnTo>
                    <a:pt x="1558428" y="29901"/>
                  </a:lnTo>
                  <a:lnTo>
                    <a:pt x="1504821" y="20923"/>
                  </a:lnTo>
                  <a:lnTo>
                    <a:pt x="1450293" y="13492"/>
                  </a:lnTo>
                  <a:lnTo>
                    <a:pt x="1394903" y="7646"/>
                  </a:lnTo>
                  <a:lnTo>
                    <a:pt x="1338711" y="3423"/>
                  </a:lnTo>
                  <a:lnTo>
                    <a:pt x="1281774" y="862"/>
                  </a:lnTo>
                  <a:lnTo>
                    <a:pt x="1224152" y="0"/>
                  </a:lnTo>
                  <a:close/>
                </a:path>
              </a:pathLst>
            </a:custGeom>
            <a:solidFill>
              <a:srgbClr val="3891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580126" y="1700783"/>
              <a:ext cx="2448560" cy="1584325"/>
            </a:xfrm>
            <a:custGeom>
              <a:avLst/>
              <a:gdLst/>
              <a:ahLst/>
              <a:cxnLst/>
              <a:rect l="l" t="t" r="r" b="b"/>
              <a:pathLst>
                <a:path w="2448559" h="1584325">
                  <a:moveTo>
                    <a:pt x="0" y="792099"/>
                  </a:moveTo>
                  <a:lnTo>
                    <a:pt x="5289" y="717978"/>
                  </a:lnTo>
                  <a:lnTo>
                    <a:pt x="20846" y="645783"/>
                  </a:lnTo>
                  <a:lnTo>
                    <a:pt x="46198" y="575816"/>
                  </a:lnTo>
                  <a:lnTo>
                    <a:pt x="80877" y="508382"/>
                  </a:lnTo>
                  <a:lnTo>
                    <a:pt x="101567" y="475711"/>
                  </a:lnTo>
                  <a:lnTo>
                    <a:pt x="124412" y="443787"/>
                  </a:lnTo>
                  <a:lnTo>
                    <a:pt x="149354" y="412648"/>
                  </a:lnTo>
                  <a:lnTo>
                    <a:pt x="176333" y="382334"/>
                  </a:lnTo>
                  <a:lnTo>
                    <a:pt x="205292" y="352881"/>
                  </a:lnTo>
                  <a:lnTo>
                    <a:pt x="236171" y="324328"/>
                  </a:lnTo>
                  <a:lnTo>
                    <a:pt x="268911" y="296713"/>
                  </a:lnTo>
                  <a:lnTo>
                    <a:pt x="303454" y="270074"/>
                  </a:lnTo>
                  <a:lnTo>
                    <a:pt x="339741" y="244449"/>
                  </a:lnTo>
                  <a:lnTo>
                    <a:pt x="377714" y="219876"/>
                  </a:lnTo>
                  <a:lnTo>
                    <a:pt x="417313" y="196393"/>
                  </a:lnTo>
                  <a:lnTo>
                    <a:pt x="458479" y="174039"/>
                  </a:lnTo>
                  <a:lnTo>
                    <a:pt x="501155" y="152851"/>
                  </a:lnTo>
                  <a:lnTo>
                    <a:pt x="545281" y="132867"/>
                  </a:lnTo>
                  <a:lnTo>
                    <a:pt x="590798" y="114126"/>
                  </a:lnTo>
                  <a:lnTo>
                    <a:pt x="637648" y="96665"/>
                  </a:lnTo>
                  <a:lnTo>
                    <a:pt x="685772" y="80523"/>
                  </a:lnTo>
                  <a:lnTo>
                    <a:pt x="735111" y="65737"/>
                  </a:lnTo>
                  <a:lnTo>
                    <a:pt x="785606" y="52346"/>
                  </a:lnTo>
                  <a:lnTo>
                    <a:pt x="837200" y="40389"/>
                  </a:lnTo>
                  <a:lnTo>
                    <a:pt x="889832" y="29901"/>
                  </a:lnTo>
                  <a:lnTo>
                    <a:pt x="943444" y="20923"/>
                  </a:lnTo>
                  <a:lnTo>
                    <a:pt x="997978" y="13492"/>
                  </a:lnTo>
                  <a:lnTo>
                    <a:pt x="1053375" y="7646"/>
                  </a:lnTo>
                  <a:lnTo>
                    <a:pt x="1109575" y="3423"/>
                  </a:lnTo>
                  <a:lnTo>
                    <a:pt x="1166521" y="862"/>
                  </a:lnTo>
                  <a:lnTo>
                    <a:pt x="1224152" y="0"/>
                  </a:lnTo>
                  <a:lnTo>
                    <a:pt x="1281774" y="862"/>
                  </a:lnTo>
                  <a:lnTo>
                    <a:pt x="1338711" y="3423"/>
                  </a:lnTo>
                  <a:lnTo>
                    <a:pt x="1394903" y="7646"/>
                  </a:lnTo>
                  <a:lnTo>
                    <a:pt x="1450293" y="13492"/>
                  </a:lnTo>
                  <a:lnTo>
                    <a:pt x="1504821" y="20923"/>
                  </a:lnTo>
                  <a:lnTo>
                    <a:pt x="1558428" y="29901"/>
                  </a:lnTo>
                  <a:lnTo>
                    <a:pt x="1611056" y="40389"/>
                  </a:lnTo>
                  <a:lnTo>
                    <a:pt x="1662647" y="52346"/>
                  </a:lnTo>
                  <a:lnTo>
                    <a:pt x="1713140" y="65737"/>
                  </a:lnTo>
                  <a:lnTo>
                    <a:pt x="1762478" y="80523"/>
                  </a:lnTo>
                  <a:lnTo>
                    <a:pt x="1810601" y="96665"/>
                  </a:lnTo>
                  <a:lnTo>
                    <a:pt x="1857451" y="114126"/>
                  </a:lnTo>
                  <a:lnTo>
                    <a:pt x="1902969" y="132867"/>
                  </a:lnTo>
                  <a:lnTo>
                    <a:pt x="1947095" y="152851"/>
                  </a:lnTo>
                  <a:lnTo>
                    <a:pt x="1989773" y="174039"/>
                  </a:lnTo>
                  <a:lnTo>
                    <a:pt x="2030941" y="196393"/>
                  </a:lnTo>
                  <a:lnTo>
                    <a:pt x="2070542" y="219876"/>
                  </a:lnTo>
                  <a:lnTo>
                    <a:pt x="2108517" y="244449"/>
                  </a:lnTo>
                  <a:lnTo>
                    <a:pt x="2144808" y="270074"/>
                  </a:lnTo>
                  <a:lnTo>
                    <a:pt x="2179354" y="296713"/>
                  </a:lnTo>
                  <a:lnTo>
                    <a:pt x="2212098" y="324328"/>
                  </a:lnTo>
                  <a:lnTo>
                    <a:pt x="2242980" y="352881"/>
                  </a:lnTo>
                  <a:lnTo>
                    <a:pt x="2271942" y="382334"/>
                  </a:lnTo>
                  <a:lnTo>
                    <a:pt x="2298925" y="412648"/>
                  </a:lnTo>
                  <a:lnTo>
                    <a:pt x="2323871" y="443787"/>
                  </a:lnTo>
                  <a:lnTo>
                    <a:pt x="2346719" y="475711"/>
                  </a:lnTo>
                  <a:lnTo>
                    <a:pt x="2367413" y="508382"/>
                  </a:lnTo>
                  <a:lnTo>
                    <a:pt x="2385892" y="541763"/>
                  </a:lnTo>
                  <a:lnTo>
                    <a:pt x="2415972" y="610501"/>
                  </a:lnTo>
                  <a:lnTo>
                    <a:pt x="2436489" y="681621"/>
                  </a:lnTo>
                  <a:lnTo>
                    <a:pt x="2446973" y="754817"/>
                  </a:lnTo>
                  <a:lnTo>
                    <a:pt x="2448305" y="792099"/>
                  </a:lnTo>
                  <a:lnTo>
                    <a:pt x="2446973" y="829390"/>
                  </a:lnTo>
                  <a:lnTo>
                    <a:pt x="2443014" y="866238"/>
                  </a:lnTo>
                  <a:lnTo>
                    <a:pt x="2427455" y="938449"/>
                  </a:lnTo>
                  <a:lnTo>
                    <a:pt x="2402098" y="1008426"/>
                  </a:lnTo>
                  <a:lnTo>
                    <a:pt x="2367413" y="1075867"/>
                  </a:lnTo>
                  <a:lnTo>
                    <a:pt x="2346719" y="1108540"/>
                  </a:lnTo>
                  <a:lnTo>
                    <a:pt x="2323871" y="1140466"/>
                  </a:lnTo>
                  <a:lnTo>
                    <a:pt x="2298925" y="1171605"/>
                  </a:lnTo>
                  <a:lnTo>
                    <a:pt x="2271942" y="1201920"/>
                  </a:lnTo>
                  <a:lnTo>
                    <a:pt x="2242980" y="1231372"/>
                  </a:lnTo>
                  <a:lnTo>
                    <a:pt x="2212098" y="1259924"/>
                  </a:lnTo>
                  <a:lnTo>
                    <a:pt x="2179354" y="1287537"/>
                  </a:lnTo>
                  <a:lnTo>
                    <a:pt x="2144808" y="1314174"/>
                  </a:lnTo>
                  <a:lnTo>
                    <a:pt x="2108517" y="1339797"/>
                  </a:lnTo>
                  <a:lnTo>
                    <a:pt x="2070542" y="1364367"/>
                  </a:lnTo>
                  <a:lnTo>
                    <a:pt x="2030941" y="1387847"/>
                  </a:lnTo>
                  <a:lnTo>
                    <a:pt x="1989773" y="1410198"/>
                  </a:lnTo>
                  <a:lnTo>
                    <a:pt x="1947095" y="1431383"/>
                  </a:lnTo>
                  <a:lnTo>
                    <a:pt x="1902969" y="1451363"/>
                  </a:lnTo>
                  <a:lnTo>
                    <a:pt x="1857451" y="1470101"/>
                  </a:lnTo>
                  <a:lnTo>
                    <a:pt x="1810601" y="1487558"/>
                  </a:lnTo>
                  <a:lnTo>
                    <a:pt x="1762478" y="1503697"/>
                  </a:lnTo>
                  <a:lnTo>
                    <a:pt x="1713140" y="1518479"/>
                  </a:lnTo>
                  <a:lnTo>
                    <a:pt x="1662647" y="1531866"/>
                  </a:lnTo>
                  <a:lnTo>
                    <a:pt x="1611056" y="1543821"/>
                  </a:lnTo>
                  <a:lnTo>
                    <a:pt x="1558428" y="1554305"/>
                  </a:lnTo>
                  <a:lnTo>
                    <a:pt x="1504821" y="1563280"/>
                  </a:lnTo>
                  <a:lnTo>
                    <a:pt x="1450293" y="1570709"/>
                  </a:lnTo>
                  <a:lnTo>
                    <a:pt x="1394903" y="1576553"/>
                  </a:lnTo>
                  <a:lnTo>
                    <a:pt x="1338711" y="1580775"/>
                  </a:lnTo>
                  <a:lnTo>
                    <a:pt x="1281774" y="1583335"/>
                  </a:lnTo>
                  <a:lnTo>
                    <a:pt x="1224152" y="1584198"/>
                  </a:lnTo>
                  <a:lnTo>
                    <a:pt x="1166521" y="1583335"/>
                  </a:lnTo>
                  <a:lnTo>
                    <a:pt x="1109575" y="1580775"/>
                  </a:lnTo>
                  <a:lnTo>
                    <a:pt x="1053375" y="1576553"/>
                  </a:lnTo>
                  <a:lnTo>
                    <a:pt x="997978" y="1570709"/>
                  </a:lnTo>
                  <a:lnTo>
                    <a:pt x="943444" y="1563280"/>
                  </a:lnTo>
                  <a:lnTo>
                    <a:pt x="889832" y="1554305"/>
                  </a:lnTo>
                  <a:lnTo>
                    <a:pt x="837200" y="1543821"/>
                  </a:lnTo>
                  <a:lnTo>
                    <a:pt x="785606" y="1531866"/>
                  </a:lnTo>
                  <a:lnTo>
                    <a:pt x="735111" y="1518479"/>
                  </a:lnTo>
                  <a:lnTo>
                    <a:pt x="685772" y="1503697"/>
                  </a:lnTo>
                  <a:lnTo>
                    <a:pt x="637648" y="1487558"/>
                  </a:lnTo>
                  <a:lnTo>
                    <a:pt x="590798" y="1470101"/>
                  </a:lnTo>
                  <a:lnTo>
                    <a:pt x="545281" y="1451363"/>
                  </a:lnTo>
                  <a:lnTo>
                    <a:pt x="501155" y="1431383"/>
                  </a:lnTo>
                  <a:lnTo>
                    <a:pt x="458479" y="1410198"/>
                  </a:lnTo>
                  <a:lnTo>
                    <a:pt x="417313" y="1387847"/>
                  </a:lnTo>
                  <a:lnTo>
                    <a:pt x="377714" y="1364367"/>
                  </a:lnTo>
                  <a:lnTo>
                    <a:pt x="339741" y="1339797"/>
                  </a:lnTo>
                  <a:lnTo>
                    <a:pt x="303454" y="1314174"/>
                  </a:lnTo>
                  <a:lnTo>
                    <a:pt x="268911" y="1287537"/>
                  </a:lnTo>
                  <a:lnTo>
                    <a:pt x="236171" y="1259924"/>
                  </a:lnTo>
                  <a:lnTo>
                    <a:pt x="205292" y="1231372"/>
                  </a:lnTo>
                  <a:lnTo>
                    <a:pt x="176333" y="1201920"/>
                  </a:lnTo>
                  <a:lnTo>
                    <a:pt x="149354" y="1171605"/>
                  </a:lnTo>
                  <a:lnTo>
                    <a:pt x="124412" y="1140466"/>
                  </a:lnTo>
                  <a:lnTo>
                    <a:pt x="101567" y="1108540"/>
                  </a:lnTo>
                  <a:lnTo>
                    <a:pt x="80877" y="1075867"/>
                  </a:lnTo>
                  <a:lnTo>
                    <a:pt x="62401" y="1042483"/>
                  </a:lnTo>
                  <a:lnTo>
                    <a:pt x="32327" y="973736"/>
                  </a:lnTo>
                  <a:lnTo>
                    <a:pt x="11814" y="902603"/>
                  </a:lnTo>
                  <a:lnTo>
                    <a:pt x="1332" y="829390"/>
                  </a:lnTo>
                  <a:lnTo>
                    <a:pt x="0" y="792099"/>
                  </a:lnTo>
                  <a:close/>
                </a:path>
              </a:pathLst>
            </a:custGeom>
            <a:ln w="25400">
              <a:solidFill>
                <a:srgbClr val="2569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292090" y="4221098"/>
              <a:ext cx="2664460" cy="1512570"/>
            </a:xfrm>
            <a:custGeom>
              <a:avLst/>
              <a:gdLst/>
              <a:ahLst/>
              <a:cxnLst/>
              <a:rect l="l" t="t" r="r" b="b"/>
              <a:pathLst>
                <a:path w="2664459" h="1512570">
                  <a:moveTo>
                    <a:pt x="1332103" y="0"/>
                  </a:moveTo>
                  <a:lnTo>
                    <a:pt x="1271126" y="777"/>
                  </a:lnTo>
                  <a:lnTo>
                    <a:pt x="1210852" y="3089"/>
                  </a:lnTo>
                  <a:lnTo>
                    <a:pt x="1151342" y="6901"/>
                  </a:lnTo>
                  <a:lnTo>
                    <a:pt x="1092652" y="12179"/>
                  </a:lnTo>
                  <a:lnTo>
                    <a:pt x="1034843" y="18891"/>
                  </a:lnTo>
                  <a:lnTo>
                    <a:pt x="977973" y="27003"/>
                  </a:lnTo>
                  <a:lnTo>
                    <a:pt x="922100" y="36483"/>
                  </a:lnTo>
                  <a:lnTo>
                    <a:pt x="867284" y="47295"/>
                  </a:lnTo>
                  <a:lnTo>
                    <a:pt x="813583" y="59408"/>
                  </a:lnTo>
                  <a:lnTo>
                    <a:pt x="761056" y="72787"/>
                  </a:lnTo>
                  <a:lnTo>
                    <a:pt x="709762" y="87400"/>
                  </a:lnTo>
                  <a:lnTo>
                    <a:pt x="659760" y="103213"/>
                  </a:lnTo>
                  <a:lnTo>
                    <a:pt x="611108" y="120192"/>
                  </a:lnTo>
                  <a:lnTo>
                    <a:pt x="563865" y="138305"/>
                  </a:lnTo>
                  <a:lnTo>
                    <a:pt x="518089" y="157518"/>
                  </a:lnTo>
                  <a:lnTo>
                    <a:pt x="473841" y="177798"/>
                  </a:lnTo>
                  <a:lnTo>
                    <a:pt x="431178" y="199111"/>
                  </a:lnTo>
                  <a:lnTo>
                    <a:pt x="390159" y="221424"/>
                  </a:lnTo>
                  <a:lnTo>
                    <a:pt x="350844" y="244704"/>
                  </a:lnTo>
                  <a:lnTo>
                    <a:pt x="313290" y="268916"/>
                  </a:lnTo>
                  <a:lnTo>
                    <a:pt x="277557" y="294029"/>
                  </a:lnTo>
                  <a:lnTo>
                    <a:pt x="243703" y="320008"/>
                  </a:lnTo>
                  <a:lnTo>
                    <a:pt x="211787" y="346821"/>
                  </a:lnTo>
                  <a:lnTo>
                    <a:pt x="181868" y="374433"/>
                  </a:lnTo>
                  <a:lnTo>
                    <a:pt x="154005" y="402812"/>
                  </a:lnTo>
                  <a:lnTo>
                    <a:pt x="128257" y="431924"/>
                  </a:lnTo>
                  <a:lnTo>
                    <a:pt x="83338" y="492214"/>
                  </a:lnTo>
                  <a:lnTo>
                    <a:pt x="47583" y="555037"/>
                  </a:lnTo>
                  <a:lnTo>
                    <a:pt x="21461" y="620125"/>
                  </a:lnTo>
                  <a:lnTo>
                    <a:pt x="5443" y="687212"/>
                  </a:lnTo>
                  <a:lnTo>
                    <a:pt x="0" y="756031"/>
                  </a:lnTo>
                  <a:lnTo>
                    <a:pt x="1370" y="790640"/>
                  </a:lnTo>
                  <a:lnTo>
                    <a:pt x="12160" y="858628"/>
                  </a:lnTo>
                  <a:lnTo>
                    <a:pt x="33288" y="924752"/>
                  </a:lnTo>
                  <a:lnTo>
                    <a:pt x="64286" y="988746"/>
                  </a:lnTo>
                  <a:lnTo>
                    <a:pt x="104681" y="1050341"/>
                  </a:lnTo>
                  <a:lnTo>
                    <a:pt x="154005" y="1109272"/>
                  </a:lnTo>
                  <a:lnTo>
                    <a:pt x="181868" y="1137654"/>
                  </a:lnTo>
                  <a:lnTo>
                    <a:pt x="211787" y="1165270"/>
                  </a:lnTo>
                  <a:lnTo>
                    <a:pt x="243703" y="1192087"/>
                  </a:lnTo>
                  <a:lnTo>
                    <a:pt x="277557" y="1218070"/>
                  </a:lnTo>
                  <a:lnTo>
                    <a:pt x="313290" y="1243187"/>
                  </a:lnTo>
                  <a:lnTo>
                    <a:pt x="350844" y="1267404"/>
                  </a:lnTo>
                  <a:lnTo>
                    <a:pt x="390159" y="1290688"/>
                  </a:lnTo>
                  <a:lnTo>
                    <a:pt x="431178" y="1313005"/>
                  </a:lnTo>
                  <a:lnTo>
                    <a:pt x="473841" y="1334322"/>
                  </a:lnTo>
                  <a:lnTo>
                    <a:pt x="518089" y="1354606"/>
                  </a:lnTo>
                  <a:lnTo>
                    <a:pt x="563865" y="1373823"/>
                  </a:lnTo>
                  <a:lnTo>
                    <a:pt x="611108" y="1391940"/>
                  </a:lnTo>
                  <a:lnTo>
                    <a:pt x="659760" y="1408923"/>
                  </a:lnTo>
                  <a:lnTo>
                    <a:pt x="709762" y="1424740"/>
                  </a:lnTo>
                  <a:lnTo>
                    <a:pt x="761056" y="1439356"/>
                  </a:lnTo>
                  <a:lnTo>
                    <a:pt x="813583" y="1452739"/>
                  </a:lnTo>
                  <a:lnTo>
                    <a:pt x="867284" y="1464855"/>
                  </a:lnTo>
                  <a:lnTo>
                    <a:pt x="922100" y="1475670"/>
                  </a:lnTo>
                  <a:lnTo>
                    <a:pt x="977973" y="1485152"/>
                  </a:lnTo>
                  <a:lnTo>
                    <a:pt x="1034843" y="1493266"/>
                  </a:lnTo>
                  <a:lnTo>
                    <a:pt x="1092652" y="1499980"/>
                  </a:lnTo>
                  <a:lnTo>
                    <a:pt x="1151342" y="1505260"/>
                  </a:lnTo>
                  <a:lnTo>
                    <a:pt x="1210852" y="1509073"/>
                  </a:lnTo>
                  <a:lnTo>
                    <a:pt x="1271126" y="1511385"/>
                  </a:lnTo>
                  <a:lnTo>
                    <a:pt x="1332103" y="1512163"/>
                  </a:lnTo>
                  <a:lnTo>
                    <a:pt x="1393080" y="1511385"/>
                  </a:lnTo>
                  <a:lnTo>
                    <a:pt x="1453354" y="1509073"/>
                  </a:lnTo>
                  <a:lnTo>
                    <a:pt x="1512866" y="1505260"/>
                  </a:lnTo>
                  <a:lnTo>
                    <a:pt x="1571557" y="1499980"/>
                  </a:lnTo>
                  <a:lnTo>
                    <a:pt x="1629368" y="1493266"/>
                  </a:lnTo>
                  <a:lnTo>
                    <a:pt x="1686241" y="1485152"/>
                  </a:lnTo>
                  <a:lnTo>
                    <a:pt x="1742117" y="1475670"/>
                  </a:lnTo>
                  <a:lnTo>
                    <a:pt x="1796937" y="1464855"/>
                  </a:lnTo>
                  <a:lnTo>
                    <a:pt x="1850642" y="1452739"/>
                  </a:lnTo>
                  <a:lnTo>
                    <a:pt x="1903173" y="1439356"/>
                  </a:lnTo>
                  <a:lnTo>
                    <a:pt x="1954471" y="1424740"/>
                  </a:lnTo>
                  <a:lnTo>
                    <a:pt x="2004478" y="1408923"/>
                  </a:lnTo>
                  <a:lnTo>
                    <a:pt x="2053135" y="1391940"/>
                  </a:lnTo>
                  <a:lnTo>
                    <a:pt x="2100383" y="1373823"/>
                  </a:lnTo>
                  <a:lnTo>
                    <a:pt x="2146163" y="1354606"/>
                  </a:lnTo>
                  <a:lnTo>
                    <a:pt x="2190417" y="1334322"/>
                  </a:lnTo>
                  <a:lnTo>
                    <a:pt x="2233085" y="1313005"/>
                  </a:lnTo>
                  <a:lnTo>
                    <a:pt x="2274109" y="1290688"/>
                  </a:lnTo>
                  <a:lnTo>
                    <a:pt x="2313430" y="1267404"/>
                  </a:lnTo>
                  <a:lnTo>
                    <a:pt x="2350989" y="1243187"/>
                  </a:lnTo>
                  <a:lnTo>
                    <a:pt x="2386728" y="1218070"/>
                  </a:lnTo>
                  <a:lnTo>
                    <a:pt x="2420587" y="1192087"/>
                  </a:lnTo>
                  <a:lnTo>
                    <a:pt x="2452507" y="1165270"/>
                  </a:lnTo>
                  <a:lnTo>
                    <a:pt x="2482431" y="1137654"/>
                  </a:lnTo>
                  <a:lnTo>
                    <a:pt x="2510299" y="1109272"/>
                  </a:lnTo>
                  <a:lnTo>
                    <a:pt x="2536052" y="1080156"/>
                  </a:lnTo>
                  <a:lnTo>
                    <a:pt x="2580978" y="1019860"/>
                  </a:lnTo>
                  <a:lnTo>
                    <a:pt x="2616740" y="957032"/>
                  </a:lnTo>
                  <a:lnTo>
                    <a:pt x="2642867" y="891940"/>
                  </a:lnTo>
                  <a:lnTo>
                    <a:pt x="2658888" y="824850"/>
                  </a:lnTo>
                  <a:lnTo>
                    <a:pt x="2664333" y="756031"/>
                  </a:lnTo>
                  <a:lnTo>
                    <a:pt x="2662961" y="721421"/>
                  </a:lnTo>
                  <a:lnTo>
                    <a:pt x="2652170" y="653435"/>
                  </a:lnTo>
                  <a:lnTo>
                    <a:pt x="2631037" y="587314"/>
                  </a:lnTo>
                  <a:lnTo>
                    <a:pt x="2600034" y="523325"/>
                  </a:lnTo>
                  <a:lnTo>
                    <a:pt x="2559631" y="461736"/>
                  </a:lnTo>
                  <a:lnTo>
                    <a:pt x="2510299" y="402812"/>
                  </a:lnTo>
                  <a:lnTo>
                    <a:pt x="2482431" y="374433"/>
                  </a:lnTo>
                  <a:lnTo>
                    <a:pt x="2452507" y="346821"/>
                  </a:lnTo>
                  <a:lnTo>
                    <a:pt x="2420587" y="320008"/>
                  </a:lnTo>
                  <a:lnTo>
                    <a:pt x="2386728" y="294029"/>
                  </a:lnTo>
                  <a:lnTo>
                    <a:pt x="2350989" y="268916"/>
                  </a:lnTo>
                  <a:lnTo>
                    <a:pt x="2313430" y="244704"/>
                  </a:lnTo>
                  <a:lnTo>
                    <a:pt x="2274109" y="221424"/>
                  </a:lnTo>
                  <a:lnTo>
                    <a:pt x="2233085" y="199111"/>
                  </a:lnTo>
                  <a:lnTo>
                    <a:pt x="2190417" y="177798"/>
                  </a:lnTo>
                  <a:lnTo>
                    <a:pt x="2146163" y="157518"/>
                  </a:lnTo>
                  <a:lnTo>
                    <a:pt x="2100383" y="138305"/>
                  </a:lnTo>
                  <a:lnTo>
                    <a:pt x="2053135" y="120192"/>
                  </a:lnTo>
                  <a:lnTo>
                    <a:pt x="2004478" y="103213"/>
                  </a:lnTo>
                  <a:lnTo>
                    <a:pt x="1954471" y="87400"/>
                  </a:lnTo>
                  <a:lnTo>
                    <a:pt x="1903173" y="72787"/>
                  </a:lnTo>
                  <a:lnTo>
                    <a:pt x="1850642" y="59408"/>
                  </a:lnTo>
                  <a:lnTo>
                    <a:pt x="1796937" y="47295"/>
                  </a:lnTo>
                  <a:lnTo>
                    <a:pt x="1742117" y="36483"/>
                  </a:lnTo>
                  <a:lnTo>
                    <a:pt x="1686241" y="27003"/>
                  </a:lnTo>
                  <a:lnTo>
                    <a:pt x="1629368" y="18891"/>
                  </a:lnTo>
                  <a:lnTo>
                    <a:pt x="1571557" y="12179"/>
                  </a:lnTo>
                  <a:lnTo>
                    <a:pt x="1512866" y="6901"/>
                  </a:lnTo>
                  <a:lnTo>
                    <a:pt x="1453354" y="3089"/>
                  </a:lnTo>
                  <a:lnTo>
                    <a:pt x="1393080" y="777"/>
                  </a:lnTo>
                  <a:lnTo>
                    <a:pt x="1332103" y="0"/>
                  </a:lnTo>
                  <a:close/>
                </a:path>
              </a:pathLst>
            </a:custGeom>
            <a:solidFill>
              <a:srgbClr val="3891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5292090" y="4221098"/>
              <a:ext cx="2664460" cy="1512570"/>
            </a:xfrm>
            <a:custGeom>
              <a:avLst/>
              <a:gdLst/>
              <a:ahLst/>
              <a:cxnLst/>
              <a:rect l="l" t="t" r="r" b="b"/>
              <a:pathLst>
                <a:path w="2664459" h="1512570">
                  <a:moveTo>
                    <a:pt x="0" y="756031"/>
                  </a:moveTo>
                  <a:lnTo>
                    <a:pt x="5443" y="687212"/>
                  </a:lnTo>
                  <a:lnTo>
                    <a:pt x="21461" y="620125"/>
                  </a:lnTo>
                  <a:lnTo>
                    <a:pt x="47583" y="555037"/>
                  </a:lnTo>
                  <a:lnTo>
                    <a:pt x="83338" y="492214"/>
                  </a:lnTo>
                  <a:lnTo>
                    <a:pt x="128257" y="431924"/>
                  </a:lnTo>
                  <a:lnTo>
                    <a:pt x="154005" y="402812"/>
                  </a:lnTo>
                  <a:lnTo>
                    <a:pt x="181868" y="374433"/>
                  </a:lnTo>
                  <a:lnTo>
                    <a:pt x="211787" y="346821"/>
                  </a:lnTo>
                  <a:lnTo>
                    <a:pt x="243703" y="320008"/>
                  </a:lnTo>
                  <a:lnTo>
                    <a:pt x="277557" y="294029"/>
                  </a:lnTo>
                  <a:lnTo>
                    <a:pt x="313290" y="268916"/>
                  </a:lnTo>
                  <a:lnTo>
                    <a:pt x="350844" y="244704"/>
                  </a:lnTo>
                  <a:lnTo>
                    <a:pt x="390159" y="221424"/>
                  </a:lnTo>
                  <a:lnTo>
                    <a:pt x="431178" y="199111"/>
                  </a:lnTo>
                  <a:lnTo>
                    <a:pt x="473841" y="177798"/>
                  </a:lnTo>
                  <a:lnTo>
                    <a:pt x="518089" y="157518"/>
                  </a:lnTo>
                  <a:lnTo>
                    <a:pt x="563865" y="138305"/>
                  </a:lnTo>
                  <a:lnTo>
                    <a:pt x="611108" y="120192"/>
                  </a:lnTo>
                  <a:lnTo>
                    <a:pt x="659760" y="103213"/>
                  </a:lnTo>
                  <a:lnTo>
                    <a:pt x="709762" y="87400"/>
                  </a:lnTo>
                  <a:lnTo>
                    <a:pt x="761056" y="72787"/>
                  </a:lnTo>
                  <a:lnTo>
                    <a:pt x="813583" y="59408"/>
                  </a:lnTo>
                  <a:lnTo>
                    <a:pt x="867284" y="47295"/>
                  </a:lnTo>
                  <a:lnTo>
                    <a:pt x="922100" y="36483"/>
                  </a:lnTo>
                  <a:lnTo>
                    <a:pt x="977973" y="27003"/>
                  </a:lnTo>
                  <a:lnTo>
                    <a:pt x="1034843" y="18891"/>
                  </a:lnTo>
                  <a:lnTo>
                    <a:pt x="1092652" y="12179"/>
                  </a:lnTo>
                  <a:lnTo>
                    <a:pt x="1151342" y="6901"/>
                  </a:lnTo>
                  <a:lnTo>
                    <a:pt x="1210852" y="3089"/>
                  </a:lnTo>
                  <a:lnTo>
                    <a:pt x="1271126" y="777"/>
                  </a:lnTo>
                  <a:lnTo>
                    <a:pt x="1332103" y="0"/>
                  </a:lnTo>
                  <a:lnTo>
                    <a:pt x="1393080" y="777"/>
                  </a:lnTo>
                  <a:lnTo>
                    <a:pt x="1453354" y="3089"/>
                  </a:lnTo>
                  <a:lnTo>
                    <a:pt x="1512866" y="6901"/>
                  </a:lnTo>
                  <a:lnTo>
                    <a:pt x="1571557" y="12179"/>
                  </a:lnTo>
                  <a:lnTo>
                    <a:pt x="1629368" y="18891"/>
                  </a:lnTo>
                  <a:lnTo>
                    <a:pt x="1686241" y="27003"/>
                  </a:lnTo>
                  <a:lnTo>
                    <a:pt x="1742117" y="36483"/>
                  </a:lnTo>
                  <a:lnTo>
                    <a:pt x="1796937" y="47295"/>
                  </a:lnTo>
                  <a:lnTo>
                    <a:pt x="1850642" y="59408"/>
                  </a:lnTo>
                  <a:lnTo>
                    <a:pt x="1903173" y="72787"/>
                  </a:lnTo>
                  <a:lnTo>
                    <a:pt x="1954471" y="87400"/>
                  </a:lnTo>
                  <a:lnTo>
                    <a:pt x="2004478" y="103213"/>
                  </a:lnTo>
                  <a:lnTo>
                    <a:pt x="2053135" y="120192"/>
                  </a:lnTo>
                  <a:lnTo>
                    <a:pt x="2100383" y="138305"/>
                  </a:lnTo>
                  <a:lnTo>
                    <a:pt x="2146163" y="157518"/>
                  </a:lnTo>
                  <a:lnTo>
                    <a:pt x="2190417" y="177798"/>
                  </a:lnTo>
                  <a:lnTo>
                    <a:pt x="2233085" y="199111"/>
                  </a:lnTo>
                  <a:lnTo>
                    <a:pt x="2274109" y="221424"/>
                  </a:lnTo>
                  <a:lnTo>
                    <a:pt x="2313430" y="244704"/>
                  </a:lnTo>
                  <a:lnTo>
                    <a:pt x="2350989" y="268916"/>
                  </a:lnTo>
                  <a:lnTo>
                    <a:pt x="2386728" y="294029"/>
                  </a:lnTo>
                  <a:lnTo>
                    <a:pt x="2420587" y="320008"/>
                  </a:lnTo>
                  <a:lnTo>
                    <a:pt x="2452507" y="346821"/>
                  </a:lnTo>
                  <a:lnTo>
                    <a:pt x="2482431" y="374433"/>
                  </a:lnTo>
                  <a:lnTo>
                    <a:pt x="2510299" y="402812"/>
                  </a:lnTo>
                  <a:lnTo>
                    <a:pt x="2536052" y="431924"/>
                  </a:lnTo>
                  <a:lnTo>
                    <a:pt x="2580978" y="492214"/>
                  </a:lnTo>
                  <a:lnTo>
                    <a:pt x="2616740" y="555037"/>
                  </a:lnTo>
                  <a:lnTo>
                    <a:pt x="2642867" y="620125"/>
                  </a:lnTo>
                  <a:lnTo>
                    <a:pt x="2658888" y="687212"/>
                  </a:lnTo>
                  <a:lnTo>
                    <a:pt x="2664333" y="756031"/>
                  </a:lnTo>
                  <a:lnTo>
                    <a:pt x="2662961" y="790640"/>
                  </a:lnTo>
                  <a:lnTo>
                    <a:pt x="2658888" y="824850"/>
                  </a:lnTo>
                  <a:lnTo>
                    <a:pt x="2642867" y="891940"/>
                  </a:lnTo>
                  <a:lnTo>
                    <a:pt x="2616740" y="957032"/>
                  </a:lnTo>
                  <a:lnTo>
                    <a:pt x="2580978" y="1019860"/>
                  </a:lnTo>
                  <a:lnTo>
                    <a:pt x="2536052" y="1080156"/>
                  </a:lnTo>
                  <a:lnTo>
                    <a:pt x="2510299" y="1109272"/>
                  </a:lnTo>
                  <a:lnTo>
                    <a:pt x="2482431" y="1137654"/>
                  </a:lnTo>
                  <a:lnTo>
                    <a:pt x="2452507" y="1165270"/>
                  </a:lnTo>
                  <a:lnTo>
                    <a:pt x="2420587" y="1192087"/>
                  </a:lnTo>
                  <a:lnTo>
                    <a:pt x="2386728" y="1218070"/>
                  </a:lnTo>
                  <a:lnTo>
                    <a:pt x="2350989" y="1243187"/>
                  </a:lnTo>
                  <a:lnTo>
                    <a:pt x="2313430" y="1267404"/>
                  </a:lnTo>
                  <a:lnTo>
                    <a:pt x="2274109" y="1290688"/>
                  </a:lnTo>
                  <a:lnTo>
                    <a:pt x="2233085" y="1313005"/>
                  </a:lnTo>
                  <a:lnTo>
                    <a:pt x="2190417" y="1334322"/>
                  </a:lnTo>
                  <a:lnTo>
                    <a:pt x="2146163" y="1354606"/>
                  </a:lnTo>
                  <a:lnTo>
                    <a:pt x="2100383" y="1373823"/>
                  </a:lnTo>
                  <a:lnTo>
                    <a:pt x="2053135" y="1391940"/>
                  </a:lnTo>
                  <a:lnTo>
                    <a:pt x="2004478" y="1408923"/>
                  </a:lnTo>
                  <a:lnTo>
                    <a:pt x="1954471" y="1424740"/>
                  </a:lnTo>
                  <a:lnTo>
                    <a:pt x="1903173" y="1439356"/>
                  </a:lnTo>
                  <a:lnTo>
                    <a:pt x="1850642" y="1452739"/>
                  </a:lnTo>
                  <a:lnTo>
                    <a:pt x="1796937" y="1464855"/>
                  </a:lnTo>
                  <a:lnTo>
                    <a:pt x="1742117" y="1475670"/>
                  </a:lnTo>
                  <a:lnTo>
                    <a:pt x="1686241" y="1485152"/>
                  </a:lnTo>
                  <a:lnTo>
                    <a:pt x="1629368" y="1493266"/>
                  </a:lnTo>
                  <a:lnTo>
                    <a:pt x="1571557" y="1499980"/>
                  </a:lnTo>
                  <a:lnTo>
                    <a:pt x="1512866" y="1505260"/>
                  </a:lnTo>
                  <a:lnTo>
                    <a:pt x="1453354" y="1509073"/>
                  </a:lnTo>
                  <a:lnTo>
                    <a:pt x="1393080" y="1511385"/>
                  </a:lnTo>
                  <a:lnTo>
                    <a:pt x="1332103" y="1512163"/>
                  </a:lnTo>
                  <a:lnTo>
                    <a:pt x="1271126" y="1511385"/>
                  </a:lnTo>
                  <a:lnTo>
                    <a:pt x="1210852" y="1509073"/>
                  </a:lnTo>
                  <a:lnTo>
                    <a:pt x="1151342" y="1505260"/>
                  </a:lnTo>
                  <a:lnTo>
                    <a:pt x="1092652" y="1499980"/>
                  </a:lnTo>
                  <a:lnTo>
                    <a:pt x="1034843" y="1493266"/>
                  </a:lnTo>
                  <a:lnTo>
                    <a:pt x="977973" y="1485152"/>
                  </a:lnTo>
                  <a:lnTo>
                    <a:pt x="922100" y="1475670"/>
                  </a:lnTo>
                  <a:lnTo>
                    <a:pt x="867284" y="1464855"/>
                  </a:lnTo>
                  <a:lnTo>
                    <a:pt x="813583" y="1452739"/>
                  </a:lnTo>
                  <a:lnTo>
                    <a:pt x="761056" y="1439356"/>
                  </a:lnTo>
                  <a:lnTo>
                    <a:pt x="709762" y="1424740"/>
                  </a:lnTo>
                  <a:lnTo>
                    <a:pt x="659760" y="1408923"/>
                  </a:lnTo>
                  <a:lnTo>
                    <a:pt x="611108" y="1391940"/>
                  </a:lnTo>
                  <a:lnTo>
                    <a:pt x="563865" y="1373823"/>
                  </a:lnTo>
                  <a:lnTo>
                    <a:pt x="518089" y="1354606"/>
                  </a:lnTo>
                  <a:lnTo>
                    <a:pt x="473841" y="1334322"/>
                  </a:lnTo>
                  <a:lnTo>
                    <a:pt x="431178" y="1313005"/>
                  </a:lnTo>
                  <a:lnTo>
                    <a:pt x="390159" y="1290688"/>
                  </a:lnTo>
                  <a:lnTo>
                    <a:pt x="350844" y="1267404"/>
                  </a:lnTo>
                  <a:lnTo>
                    <a:pt x="313290" y="1243187"/>
                  </a:lnTo>
                  <a:lnTo>
                    <a:pt x="277557" y="1218070"/>
                  </a:lnTo>
                  <a:lnTo>
                    <a:pt x="243703" y="1192087"/>
                  </a:lnTo>
                  <a:lnTo>
                    <a:pt x="211787" y="1165270"/>
                  </a:lnTo>
                  <a:lnTo>
                    <a:pt x="181868" y="1137654"/>
                  </a:lnTo>
                  <a:lnTo>
                    <a:pt x="154005" y="1109272"/>
                  </a:lnTo>
                  <a:lnTo>
                    <a:pt x="128257" y="1080156"/>
                  </a:lnTo>
                  <a:lnTo>
                    <a:pt x="83338" y="1019860"/>
                  </a:lnTo>
                  <a:lnTo>
                    <a:pt x="47583" y="957032"/>
                  </a:lnTo>
                  <a:lnTo>
                    <a:pt x="21461" y="891940"/>
                  </a:lnTo>
                  <a:lnTo>
                    <a:pt x="5443" y="824850"/>
                  </a:lnTo>
                  <a:lnTo>
                    <a:pt x="0" y="756031"/>
                  </a:lnTo>
                  <a:close/>
                </a:path>
              </a:pathLst>
            </a:custGeom>
            <a:ln w="25400">
              <a:solidFill>
                <a:srgbClr val="2569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619630" y="2204834"/>
            <a:ext cx="1656714" cy="369570"/>
          </a:xfrm>
          <a:prstGeom prst="rect">
            <a:avLst/>
          </a:prstGeom>
          <a:solidFill>
            <a:srgbClr val="FDB809"/>
          </a:solidFill>
          <a:ln w="25400">
            <a:solidFill>
              <a:srgbClr val="BA8504"/>
            </a:solidFill>
          </a:ln>
        </p:spPr>
        <p:txBody>
          <a:bodyPr vert="horz" wrap="square" lIns="0" tIns="3683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90"/>
              </a:spcBef>
            </a:pPr>
            <a:r>
              <a:rPr sz="1800" dirty="0">
                <a:latin typeface="Trebuchet MS"/>
                <a:cs typeface="Trebuchet MS"/>
              </a:rPr>
              <a:t>1-HEDEF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547622" y="4653140"/>
            <a:ext cx="1656714" cy="316752"/>
          </a:xfrm>
          <a:prstGeom prst="rect">
            <a:avLst/>
          </a:prstGeom>
          <a:solidFill>
            <a:srgbClr val="FDB809"/>
          </a:solidFill>
          <a:ln w="25400">
            <a:solidFill>
              <a:srgbClr val="BA8504"/>
            </a:solidFill>
          </a:ln>
        </p:spPr>
        <p:txBody>
          <a:bodyPr vert="horz" wrap="square" lIns="0" tIns="39369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309"/>
              </a:spcBef>
            </a:pPr>
            <a:r>
              <a:rPr sz="1800" spc="-204" dirty="0">
                <a:latin typeface="Trebuchet MS"/>
                <a:cs typeface="Trebuchet MS"/>
              </a:rPr>
              <a:t>2-</a:t>
            </a:r>
            <a:r>
              <a:rPr lang="tr-TR" spc="-204" dirty="0">
                <a:latin typeface="Arial"/>
                <a:cs typeface="Arial"/>
              </a:rPr>
              <a:t>GERÇE</a:t>
            </a:r>
            <a:r>
              <a:rPr sz="1800" spc="-204" dirty="0">
                <a:latin typeface="Trebuchet MS"/>
                <a:cs typeface="Trebuchet MS"/>
              </a:rPr>
              <a:t>K</a:t>
            </a:r>
            <a:endParaRPr sz="1800" dirty="0">
              <a:latin typeface="Trebuchet MS"/>
              <a:cs typeface="Trebuchet MS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084189" y="4725149"/>
            <a:ext cx="1368425" cy="369570"/>
          </a:xfrm>
          <a:prstGeom prst="rect">
            <a:avLst/>
          </a:prstGeom>
          <a:solidFill>
            <a:srgbClr val="FDB809"/>
          </a:solidFill>
          <a:ln w="25400">
            <a:solidFill>
              <a:srgbClr val="BA8504"/>
            </a:solidFill>
          </a:ln>
        </p:spPr>
        <p:txBody>
          <a:bodyPr vert="horz" wrap="square" lIns="0" tIns="37465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295"/>
              </a:spcBef>
            </a:pPr>
            <a:r>
              <a:rPr sz="1800" spc="15" dirty="0">
                <a:latin typeface="Trebuchet MS"/>
                <a:cs typeface="Trebuchet MS"/>
              </a:rPr>
              <a:t>3-SÜREÇ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652134" y="2276843"/>
            <a:ext cx="2304415" cy="316112"/>
          </a:xfrm>
          <a:prstGeom prst="rect">
            <a:avLst/>
          </a:prstGeom>
          <a:solidFill>
            <a:srgbClr val="FDB809"/>
          </a:solidFill>
          <a:ln w="25400">
            <a:solidFill>
              <a:srgbClr val="BA8504"/>
            </a:solidFill>
          </a:ln>
        </p:spPr>
        <p:txBody>
          <a:bodyPr vert="horz" wrap="square" lIns="0" tIns="38735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305"/>
              </a:spcBef>
            </a:pPr>
            <a:r>
              <a:rPr sz="1800" spc="-25" dirty="0">
                <a:latin typeface="Trebuchet MS"/>
                <a:cs typeface="Trebuchet MS"/>
              </a:rPr>
              <a:t>4-DE</a:t>
            </a:r>
            <a:r>
              <a:rPr sz="1800" spc="-25" dirty="0">
                <a:latin typeface="Arial"/>
                <a:cs typeface="Arial"/>
              </a:rPr>
              <a:t>Ğ</a:t>
            </a:r>
            <a:r>
              <a:rPr sz="1800" spc="-25" dirty="0">
                <a:latin typeface="Trebuchet MS"/>
                <a:cs typeface="Trebuchet MS"/>
              </a:rPr>
              <a:t>ERLEND</a:t>
            </a:r>
            <a:r>
              <a:rPr lang="tr-TR" spc="-25" dirty="0">
                <a:latin typeface="Arial"/>
                <a:cs typeface="Arial"/>
              </a:rPr>
              <a:t>İR</a:t>
            </a:r>
            <a:r>
              <a:rPr sz="1800" spc="-25" dirty="0">
                <a:latin typeface="Trebuchet MS"/>
                <a:cs typeface="Trebuchet MS"/>
              </a:rPr>
              <a:t>ME</a:t>
            </a:r>
            <a:endParaRPr sz="1800" dirty="0">
              <a:latin typeface="Trebuchet MS"/>
              <a:cs typeface="Trebuchet MS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2216023" y="3284981"/>
            <a:ext cx="4712335" cy="1636395"/>
          </a:xfrm>
          <a:custGeom>
            <a:avLst/>
            <a:gdLst/>
            <a:ahLst/>
            <a:cxnLst/>
            <a:rect l="l" t="t" r="r" b="b"/>
            <a:pathLst>
              <a:path w="4712334" h="1636395">
                <a:moveTo>
                  <a:pt x="103378" y="487426"/>
                </a:moveTo>
                <a:lnTo>
                  <a:pt x="102362" y="483616"/>
                </a:lnTo>
                <a:lnTo>
                  <a:pt x="99314" y="481838"/>
                </a:lnTo>
                <a:lnTo>
                  <a:pt x="96393" y="480060"/>
                </a:lnTo>
                <a:lnTo>
                  <a:pt x="92456" y="481076"/>
                </a:lnTo>
                <a:lnTo>
                  <a:pt x="58039" y="540080"/>
                </a:lnTo>
                <a:lnTo>
                  <a:pt x="58039" y="0"/>
                </a:lnTo>
                <a:lnTo>
                  <a:pt x="45339" y="0"/>
                </a:lnTo>
                <a:lnTo>
                  <a:pt x="45339" y="540080"/>
                </a:lnTo>
                <a:lnTo>
                  <a:pt x="12700" y="484124"/>
                </a:lnTo>
                <a:lnTo>
                  <a:pt x="11049" y="481076"/>
                </a:lnTo>
                <a:lnTo>
                  <a:pt x="7112" y="480060"/>
                </a:lnTo>
                <a:lnTo>
                  <a:pt x="1016" y="483616"/>
                </a:lnTo>
                <a:lnTo>
                  <a:pt x="0" y="487426"/>
                </a:lnTo>
                <a:lnTo>
                  <a:pt x="51689" y="576072"/>
                </a:lnTo>
                <a:lnTo>
                  <a:pt x="59016" y="563499"/>
                </a:lnTo>
                <a:lnTo>
                  <a:pt x="103378" y="487426"/>
                </a:lnTo>
                <a:close/>
              </a:path>
              <a:path w="4712334" h="1636395">
                <a:moveTo>
                  <a:pt x="2860040" y="1584198"/>
                </a:moveTo>
                <a:lnTo>
                  <a:pt x="2849143" y="1577848"/>
                </a:lnTo>
                <a:lnTo>
                  <a:pt x="2771394" y="1532509"/>
                </a:lnTo>
                <a:lnTo>
                  <a:pt x="2767584" y="1533525"/>
                </a:lnTo>
                <a:lnTo>
                  <a:pt x="2765806" y="1536573"/>
                </a:lnTo>
                <a:lnTo>
                  <a:pt x="2764028" y="1539494"/>
                </a:lnTo>
                <a:lnTo>
                  <a:pt x="2765044" y="1543431"/>
                </a:lnTo>
                <a:lnTo>
                  <a:pt x="2824022" y="1577848"/>
                </a:lnTo>
                <a:lnTo>
                  <a:pt x="1635887" y="1577848"/>
                </a:lnTo>
                <a:lnTo>
                  <a:pt x="1635887" y="1590548"/>
                </a:lnTo>
                <a:lnTo>
                  <a:pt x="2824022" y="1590548"/>
                </a:lnTo>
                <a:lnTo>
                  <a:pt x="2765044" y="1624965"/>
                </a:lnTo>
                <a:lnTo>
                  <a:pt x="2764028" y="1628775"/>
                </a:lnTo>
                <a:lnTo>
                  <a:pt x="2767584" y="1634871"/>
                </a:lnTo>
                <a:lnTo>
                  <a:pt x="2771394" y="1635887"/>
                </a:lnTo>
                <a:lnTo>
                  <a:pt x="2849143" y="1590548"/>
                </a:lnTo>
                <a:lnTo>
                  <a:pt x="2860040" y="1584198"/>
                </a:lnTo>
                <a:close/>
              </a:path>
              <a:path w="4712334" h="1636395">
                <a:moveTo>
                  <a:pt x="4711954" y="160655"/>
                </a:moveTo>
                <a:lnTo>
                  <a:pt x="4667593" y="84582"/>
                </a:lnTo>
                <a:lnTo>
                  <a:pt x="4660265" y="72009"/>
                </a:lnTo>
                <a:lnTo>
                  <a:pt x="4608576" y="160655"/>
                </a:lnTo>
                <a:lnTo>
                  <a:pt x="4609592" y="164465"/>
                </a:lnTo>
                <a:lnTo>
                  <a:pt x="4612640" y="166243"/>
                </a:lnTo>
                <a:lnTo>
                  <a:pt x="4615561" y="168021"/>
                </a:lnTo>
                <a:lnTo>
                  <a:pt x="4619498" y="167005"/>
                </a:lnTo>
                <a:lnTo>
                  <a:pt x="4653902" y="108013"/>
                </a:lnTo>
                <a:lnTo>
                  <a:pt x="4653915" y="84582"/>
                </a:lnTo>
                <a:lnTo>
                  <a:pt x="4653915" y="108013"/>
                </a:lnTo>
                <a:lnTo>
                  <a:pt x="4653915" y="864108"/>
                </a:lnTo>
                <a:lnTo>
                  <a:pt x="4666615" y="864108"/>
                </a:lnTo>
                <a:lnTo>
                  <a:pt x="4666615" y="108013"/>
                </a:lnTo>
                <a:lnTo>
                  <a:pt x="4699254" y="163957"/>
                </a:lnTo>
                <a:lnTo>
                  <a:pt x="4700905" y="167005"/>
                </a:lnTo>
                <a:lnTo>
                  <a:pt x="4704842" y="168021"/>
                </a:lnTo>
                <a:lnTo>
                  <a:pt x="4710938" y="164465"/>
                </a:lnTo>
                <a:lnTo>
                  <a:pt x="4711954" y="160655"/>
                </a:lnTo>
                <a:close/>
              </a:path>
            </a:pathLst>
          </a:custGeom>
          <a:solidFill>
            <a:srgbClr val="FDB809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457200" y="457200"/>
            <a:ext cx="8544814" cy="6129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27455" marR="5080">
              <a:lnSpc>
                <a:spcPct val="100000"/>
              </a:lnSpc>
              <a:spcBef>
                <a:spcPts val="100"/>
              </a:spcBef>
            </a:pPr>
            <a:r>
              <a:rPr spc="180" dirty="0"/>
              <a:t>Ö</a:t>
            </a:r>
            <a:r>
              <a:rPr spc="180" dirty="0">
                <a:latin typeface="Arial"/>
                <a:cs typeface="Arial"/>
              </a:rPr>
              <a:t>Ğ</a:t>
            </a:r>
            <a:r>
              <a:rPr spc="180" dirty="0"/>
              <a:t>RENMEDE</a:t>
            </a:r>
            <a:r>
              <a:rPr spc="-165" dirty="0"/>
              <a:t> </a:t>
            </a:r>
            <a:r>
              <a:rPr spc="-365" dirty="0" smtClean="0"/>
              <a:t>STRATEJ</a:t>
            </a:r>
            <a:r>
              <a:rPr lang="tr-TR" spc="-365" dirty="0">
                <a:latin typeface="Arial"/>
                <a:cs typeface="Arial"/>
              </a:rPr>
              <a:t>İ</a:t>
            </a:r>
            <a:r>
              <a:rPr spc="-365" dirty="0" smtClean="0">
                <a:latin typeface="Arial"/>
                <a:cs typeface="Arial"/>
              </a:rPr>
              <a:t> </a:t>
            </a:r>
            <a:r>
              <a:rPr spc="-365" dirty="0" smtClean="0"/>
              <a:t>GEL</a:t>
            </a:r>
            <a:r>
              <a:rPr lang="tr-TR" spc="-365" dirty="0">
                <a:latin typeface="Arial"/>
                <a:cs typeface="Arial"/>
              </a:rPr>
              <a:t>İ</a:t>
            </a:r>
            <a:r>
              <a:rPr spc="-365" dirty="0" smtClean="0"/>
              <a:t>ŞT</a:t>
            </a:r>
            <a:r>
              <a:rPr lang="tr-TR" spc="-365" dirty="0">
                <a:latin typeface="Arial"/>
                <a:cs typeface="Arial"/>
              </a:rPr>
              <a:t>İ</a:t>
            </a:r>
            <a:r>
              <a:rPr spc="-365" dirty="0" smtClean="0"/>
              <a:t>RME</a:t>
            </a:r>
            <a:endParaRPr spc="-365" dirty="0"/>
          </a:p>
        </p:txBody>
      </p:sp>
      <p:sp>
        <p:nvSpPr>
          <p:cNvPr id="13" name="object 13"/>
          <p:cNvSpPr txBox="1"/>
          <p:nvPr/>
        </p:nvSpPr>
        <p:spPr>
          <a:xfrm>
            <a:off x="1596897" y="1375917"/>
            <a:ext cx="6743065" cy="4368800"/>
          </a:xfrm>
          <a:prstGeom prst="rect">
            <a:avLst/>
          </a:prstGeom>
        </p:spPr>
        <p:txBody>
          <a:bodyPr vert="horz" wrap="square" lIns="0" tIns="105410" rIns="0" bIns="0" rtlCol="0">
            <a:spAutoFit/>
          </a:bodyPr>
          <a:lstStyle/>
          <a:p>
            <a:pPr marL="295910" marR="630555" indent="-283845">
              <a:lnSpc>
                <a:spcPct val="79700"/>
              </a:lnSpc>
              <a:spcBef>
                <a:spcPts val="830"/>
              </a:spcBef>
              <a:buClr>
                <a:srgbClr val="3891A7"/>
              </a:buClr>
              <a:buSzPct val="80000"/>
              <a:buFont typeface="Arial"/>
              <a:buChar char=""/>
              <a:tabLst>
                <a:tab pos="296545" algn="l"/>
              </a:tabLst>
            </a:pPr>
            <a:r>
              <a:rPr sz="3000" spc="15" dirty="0">
                <a:latin typeface="Trebuchet MS"/>
                <a:cs typeface="Trebuchet MS"/>
              </a:rPr>
              <a:t>Her </a:t>
            </a:r>
            <a:r>
              <a:rPr sz="3000" spc="-160" dirty="0">
                <a:latin typeface="Trebuchet MS"/>
                <a:cs typeface="Trebuchet MS"/>
              </a:rPr>
              <a:t>birimiz </a:t>
            </a:r>
            <a:r>
              <a:rPr sz="3000" spc="-190" dirty="0">
                <a:latin typeface="Trebuchet MS"/>
                <a:cs typeface="Trebuchet MS"/>
              </a:rPr>
              <a:t>farklı </a:t>
            </a:r>
            <a:r>
              <a:rPr sz="3000" spc="-105" dirty="0">
                <a:latin typeface="Trebuchet MS"/>
                <a:cs typeface="Trebuchet MS"/>
              </a:rPr>
              <a:t>ö</a:t>
            </a:r>
            <a:r>
              <a:rPr sz="3000" spc="-105" dirty="0">
                <a:latin typeface="Arial"/>
                <a:cs typeface="Arial"/>
              </a:rPr>
              <a:t>ğ</a:t>
            </a:r>
            <a:r>
              <a:rPr sz="3000" spc="-105" dirty="0">
                <a:latin typeface="Trebuchet MS"/>
                <a:cs typeface="Trebuchet MS"/>
              </a:rPr>
              <a:t>renme </a:t>
            </a:r>
            <a:r>
              <a:rPr sz="3000" spc="-204" dirty="0">
                <a:latin typeface="Trebuchet MS"/>
                <a:cs typeface="Trebuchet MS"/>
              </a:rPr>
              <a:t>şekillerine  </a:t>
            </a:r>
            <a:r>
              <a:rPr sz="3000" spc="-210" dirty="0">
                <a:latin typeface="Trebuchet MS"/>
                <a:cs typeface="Trebuchet MS"/>
              </a:rPr>
              <a:t>sahibiz.</a:t>
            </a:r>
            <a:endParaRPr sz="3000" dirty="0">
              <a:latin typeface="Trebuchet MS"/>
              <a:cs typeface="Trebuchet MS"/>
            </a:endParaRPr>
          </a:p>
          <a:p>
            <a:pPr marL="295910" marR="5080" indent="-283845">
              <a:lnSpc>
                <a:spcPct val="79900"/>
              </a:lnSpc>
              <a:spcBef>
                <a:spcPts val="615"/>
              </a:spcBef>
              <a:buClr>
                <a:srgbClr val="3891A7"/>
              </a:buClr>
              <a:buSzPct val="80000"/>
              <a:buFont typeface="Arial"/>
              <a:buChar char=""/>
              <a:tabLst>
                <a:tab pos="296545" algn="l"/>
              </a:tabLst>
            </a:pPr>
            <a:r>
              <a:rPr sz="3000" spc="-90" dirty="0">
                <a:latin typeface="Trebuchet MS"/>
                <a:cs typeface="Trebuchet MS"/>
              </a:rPr>
              <a:t>Aynı </a:t>
            </a:r>
            <a:r>
              <a:rPr sz="3000" spc="-155" dirty="0">
                <a:latin typeface="Trebuchet MS"/>
                <a:cs typeface="Trebuchet MS"/>
              </a:rPr>
              <a:t>konuyu,bir </a:t>
            </a:r>
            <a:r>
              <a:rPr sz="3000" spc="-120" dirty="0">
                <a:latin typeface="Trebuchet MS"/>
                <a:cs typeface="Trebuchet MS"/>
              </a:rPr>
              <a:t>ö</a:t>
            </a:r>
            <a:r>
              <a:rPr sz="3000" spc="-120" dirty="0">
                <a:latin typeface="Arial"/>
                <a:cs typeface="Arial"/>
              </a:rPr>
              <a:t>ğ</a:t>
            </a:r>
            <a:r>
              <a:rPr sz="3000" spc="-120" dirty="0">
                <a:latin typeface="Trebuchet MS"/>
                <a:cs typeface="Trebuchet MS"/>
              </a:rPr>
              <a:t>rencinin </a:t>
            </a:r>
            <a:r>
              <a:rPr sz="3000" spc="-105" dirty="0">
                <a:latin typeface="Trebuchet MS"/>
                <a:cs typeface="Trebuchet MS"/>
              </a:rPr>
              <a:t>ö</a:t>
            </a:r>
            <a:r>
              <a:rPr sz="3000" spc="-105" dirty="0">
                <a:latin typeface="Arial"/>
                <a:cs typeface="Arial"/>
              </a:rPr>
              <a:t>ğ</a:t>
            </a:r>
            <a:r>
              <a:rPr sz="3000" spc="-105" dirty="0">
                <a:latin typeface="Trebuchet MS"/>
                <a:cs typeface="Trebuchet MS"/>
              </a:rPr>
              <a:t>renme  </a:t>
            </a:r>
            <a:r>
              <a:rPr sz="3000" spc="-185" dirty="0">
                <a:latin typeface="Trebuchet MS"/>
                <a:cs typeface="Trebuchet MS"/>
              </a:rPr>
              <a:t>hızıyla,di</a:t>
            </a:r>
            <a:r>
              <a:rPr sz="3000" spc="-185" dirty="0">
                <a:latin typeface="Arial"/>
                <a:cs typeface="Arial"/>
              </a:rPr>
              <a:t>ğ</a:t>
            </a:r>
            <a:r>
              <a:rPr sz="3000" spc="-185" dirty="0">
                <a:latin typeface="Trebuchet MS"/>
                <a:cs typeface="Trebuchet MS"/>
              </a:rPr>
              <a:t>er </a:t>
            </a:r>
            <a:r>
              <a:rPr sz="3000" spc="-120" dirty="0">
                <a:latin typeface="Trebuchet MS"/>
                <a:cs typeface="Trebuchet MS"/>
              </a:rPr>
              <a:t>ö</a:t>
            </a:r>
            <a:r>
              <a:rPr sz="3000" spc="-120" dirty="0">
                <a:latin typeface="Arial"/>
                <a:cs typeface="Arial"/>
              </a:rPr>
              <a:t>ğ</a:t>
            </a:r>
            <a:r>
              <a:rPr sz="3000" spc="-120" dirty="0">
                <a:latin typeface="Trebuchet MS"/>
                <a:cs typeface="Trebuchet MS"/>
              </a:rPr>
              <a:t>rencinin </a:t>
            </a:r>
            <a:r>
              <a:rPr sz="3000" spc="-105" dirty="0">
                <a:latin typeface="Trebuchet MS"/>
                <a:cs typeface="Trebuchet MS"/>
              </a:rPr>
              <a:t>ö</a:t>
            </a:r>
            <a:r>
              <a:rPr sz="3000" spc="-105" dirty="0">
                <a:latin typeface="Arial"/>
                <a:cs typeface="Arial"/>
              </a:rPr>
              <a:t>ğ</a:t>
            </a:r>
            <a:r>
              <a:rPr sz="3000" spc="-105" dirty="0">
                <a:latin typeface="Trebuchet MS"/>
                <a:cs typeface="Trebuchet MS"/>
              </a:rPr>
              <a:t>renme </a:t>
            </a:r>
            <a:r>
              <a:rPr sz="3000" spc="-180" dirty="0">
                <a:latin typeface="Trebuchet MS"/>
                <a:cs typeface="Trebuchet MS"/>
              </a:rPr>
              <a:t>hızı </a:t>
            </a:r>
            <a:r>
              <a:rPr sz="3000" spc="-229" dirty="0">
                <a:latin typeface="Trebuchet MS"/>
                <a:cs typeface="Trebuchet MS"/>
              </a:rPr>
              <a:t>aynı  olmayabilir.</a:t>
            </a:r>
            <a:endParaRPr sz="3000" dirty="0">
              <a:latin typeface="Trebuchet MS"/>
              <a:cs typeface="Trebuchet MS"/>
            </a:endParaRPr>
          </a:p>
          <a:p>
            <a:pPr marL="295910" marR="636905" indent="-283845">
              <a:lnSpc>
                <a:spcPts val="2880"/>
              </a:lnSpc>
              <a:spcBef>
                <a:spcPts val="575"/>
              </a:spcBef>
              <a:buClr>
                <a:srgbClr val="3891A7"/>
              </a:buClr>
              <a:buSzPct val="80000"/>
              <a:buFont typeface="Arial"/>
              <a:buChar char=""/>
              <a:tabLst>
                <a:tab pos="296545" algn="l"/>
                <a:tab pos="5755640" algn="l"/>
              </a:tabLst>
            </a:pPr>
            <a:r>
              <a:rPr sz="3000" spc="-75" dirty="0">
                <a:latin typeface="Trebuchet MS"/>
                <a:cs typeface="Trebuchet MS"/>
              </a:rPr>
              <a:t>Bu</a:t>
            </a:r>
            <a:r>
              <a:rPr sz="3000" spc="-85" dirty="0">
                <a:latin typeface="Trebuchet MS"/>
                <a:cs typeface="Trebuchet MS"/>
              </a:rPr>
              <a:t> </a:t>
            </a:r>
            <a:r>
              <a:rPr sz="3000" spc="-125" dirty="0">
                <a:latin typeface="Trebuchet MS"/>
                <a:cs typeface="Trebuchet MS"/>
              </a:rPr>
              <a:t>durum</a:t>
            </a:r>
            <a:r>
              <a:rPr sz="3000" spc="-130" dirty="0">
                <a:latin typeface="Trebuchet MS"/>
                <a:cs typeface="Trebuchet MS"/>
              </a:rPr>
              <a:t>d</a:t>
            </a:r>
            <a:r>
              <a:rPr sz="3000" spc="-300" dirty="0">
                <a:latin typeface="Trebuchet MS"/>
                <a:cs typeface="Trebuchet MS"/>
              </a:rPr>
              <a:t>a</a:t>
            </a:r>
            <a:r>
              <a:rPr sz="3000" spc="-70" dirty="0">
                <a:latin typeface="Trebuchet MS"/>
                <a:cs typeface="Trebuchet MS"/>
              </a:rPr>
              <a:t> </a:t>
            </a:r>
            <a:r>
              <a:rPr sz="3000" spc="-445" dirty="0">
                <a:latin typeface="Trebuchet MS"/>
                <a:cs typeface="Trebuchet MS"/>
              </a:rPr>
              <a:t>,</a:t>
            </a:r>
            <a:r>
              <a:rPr sz="3000" spc="-375" dirty="0">
                <a:latin typeface="Trebuchet MS"/>
                <a:cs typeface="Trebuchet MS"/>
              </a:rPr>
              <a:t> </a:t>
            </a:r>
            <a:r>
              <a:rPr sz="3000" spc="-155" dirty="0">
                <a:latin typeface="Trebuchet MS"/>
                <a:cs typeface="Trebuchet MS"/>
              </a:rPr>
              <a:t>k</a:t>
            </a:r>
            <a:r>
              <a:rPr sz="3000" spc="-180" dirty="0">
                <a:latin typeface="Trebuchet MS"/>
                <a:cs typeface="Trebuchet MS"/>
              </a:rPr>
              <a:t>endimizi</a:t>
            </a:r>
            <a:r>
              <a:rPr sz="3000" spc="-65" dirty="0">
                <a:latin typeface="Trebuchet MS"/>
                <a:cs typeface="Trebuchet MS"/>
              </a:rPr>
              <a:t> </a:t>
            </a:r>
            <a:r>
              <a:rPr sz="3000" spc="-220" dirty="0">
                <a:latin typeface="Trebuchet MS"/>
                <a:cs typeface="Trebuchet MS"/>
              </a:rPr>
              <a:t>tanım</a:t>
            </a:r>
            <a:r>
              <a:rPr sz="3000" spc="-215" dirty="0">
                <a:latin typeface="Trebuchet MS"/>
                <a:cs typeface="Trebuchet MS"/>
              </a:rPr>
              <a:t>a</a:t>
            </a:r>
            <a:r>
              <a:rPr sz="3000" spc="-185" dirty="0">
                <a:latin typeface="Trebuchet MS"/>
                <a:cs typeface="Trebuchet MS"/>
              </a:rPr>
              <a:t>mız</a:t>
            </a:r>
            <a:r>
              <a:rPr sz="3000" dirty="0">
                <a:latin typeface="Trebuchet MS"/>
                <a:cs typeface="Trebuchet MS"/>
              </a:rPr>
              <a:t>	</a:t>
            </a:r>
            <a:r>
              <a:rPr sz="3000" spc="-220" dirty="0">
                <a:latin typeface="Trebuchet MS"/>
                <a:cs typeface="Trebuchet MS"/>
              </a:rPr>
              <a:t>v</a:t>
            </a:r>
            <a:r>
              <a:rPr sz="3000" spc="-140" dirty="0">
                <a:latin typeface="Trebuchet MS"/>
                <a:cs typeface="Trebuchet MS"/>
              </a:rPr>
              <a:t>e  </a:t>
            </a:r>
            <a:r>
              <a:rPr sz="3000" spc="-195" dirty="0">
                <a:latin typeface="Trebuchet MS"/>
                <a:cs typeface="Trebuchet MS"/>
              </a:rPr>
              <a:t>keşfetmemiz</a:t>
            </a:r>
            <a:r>
              <a:rPr sz="3000" spc="-110" dirty="0">
                <a:latin typeface="Trebuchet MS"/>
                <a:cs typeface="Trebuchet MS"/>
              </a:rPr>
              <a:t> </a:t>
            </a:r>
            <a:r>
              <a:rPr sz="3000" spc="-210" dirty="0">
                <a:latin typeface="Trebuchet MS"/>
                <a:cs typeface="Trebuchet MS"/>
              </a:rPr>
              <a:t>gerekir.</a:t>
            </a:r>
            <a:endParaRPr sz="3000" dirty="0">
              <a:latin typeface="Trebuchet MS"/>
              <a:cs typeface="Trebuchet MS"/>
            </a:endParaRPr>
          </a:p>
          <a:p>
            <a:pPr marL="295910" marR="438150" indent="-283845">
              <a:lnSpc>
                <a:spcPct val="80000"/>
              </a:lnSpc>
              <a:spcBef>
                <a:spcPts val="630"/>
              </a:spcBef>
              <a:buClr>
                <a:srgbClr val="3891A7"/>
              </a:buClr>
              <a:buSzPct val="80000"/>
              <a:buFont typeface="Arial"/>
              <a:buChar char=""/>
              <a:tabLst>
                <a:tab pos="296545" algn="l"/>
              </a:tabLst>
            </a:pPr>
            <a:r>
              <a:rPr sz="3000" spc="-130" dirty="0">
                <a:latin typeface="Trebuchet MS"/>
                <a:cs typeface="Trebuchet MS"/>
              </a:rPr>
              <a:t>Hangi </a:t>
            </a:r>
            <a:r>
              <a:rPr sz="3000" spc="-210" dirty="0">
                <a:latin typeface="Trebuchet MS"/>
                <a:cs typeface="Trebuchet MS"/>
              </a:rPr>
              <a:t>yollarla, </a:t>
            </a:r>
            <a:r>
              <a:rPr sz="3000" spc="-200" dirty="0">
                <a:latin typeface="Trebuchet MS"/>
                <a:cs typeface="Trebuchet MS"/>
              </a:rPr>
              <a:t>hangi </a:t>
            </a:r>
            <a:r>
              <a:rPr sz="3000" spc="-195" dirty="0">
                <a:latin typeface="Trebuchet MS"/>
                <a:cs typeface="Trebuchet MS"/>
              </a:rPr>
              <a:t>hızda </a:t>
            </a:r>
            <a:r>
              <a:rPr sz="3000" spc="-210" dirty="0">
                <a:latin typeface="Trebuchet MS"/>
                <a:cs typeface="Trebuchet MS"/>
              </a:rPr>
              <a:t>ve </a:t>
            </a:r>
            <a:r>
              <a:rPr sz="3000" spc="-170" dirty="0">
                <a:latin typeface="Trebuchet MS"/>
                <a:cs typeface="Trebuchet MS"/>
              </a:rPr>
              <a:t>ne </a:t>
            </a:r>
            <a:r>
              <a:rPr sz="3000" spc="-215" dirty="0">
                <a:latin typeface="Trebuchet MS"/>
                <a:cs typeface="Trebuchet MS"/>
              </a:rPr>
              <a:t>zaman  </a:t>
            </a:r>
            <a:r>
              <a:rPr sz="3000" spc="-130" dirty="0">
                <a:latin typeface="Trebuchet MS"/>
                <a:cs typeface="Trebuchet MS"/>
              </a:rPr>
              <a:t>ö</a:t>
            </a:r>
            <a:r>
              <a:rPr sz="3000" spc="-130" dirty="0">
                <a:latin typeface="Arial"/>
                <a:cs typeface="Arial"/>
              </a:rPr>
              <a:t>ğ</a:t>
            </a:r>
            <a:r>
              <a:rPr sz="3000" spc="-130" dirty="0">
                <a:latin typeface="Trebuchet MS"/>
                <a:cs typeface="Trebuchet MS"/>
              </a:rPr>
              <a:t>rendi</a:t>
            </a:r>
            <a:r>
              <a:rPr sz="3000" spc="-130" dirty="0">
                <a:latin typeface="Arial"/>
                <a:cs typeface="Arial"/>
              </a:rPr>
              <a:t>ğ</a:t>
            </a:r>
            <a:r>
              <a:rPr sz="3000" spc="-130" dirty="0">
                <a:latin typeface="Trebuchet MS"/>
                <a:cs typeface="Trebuchet MS"/>
              </a:rPr>
              <a:t>imizi </a:t>
            </a:r>
            <a:r>
              <a:rPr sz="3000" spc="-195" dirty="0">
                <a:latin typeface="Trebuchet MS"/>
                <a:cs typeface="Trebuchet MS"/>
              </a:rPr>
              <a:t>iyi </a:t>
            </a:r>
            <a:r>
              <a:rPr sz="3000" spc="-200" dirty="0">
                <a:latin typeface="Trebuchet MS"/>
                <a:cs typeface="Trebuchet MS"/>
              </a:rPr>
              <a:t>bilmeli </a:t>
            </a:r>
            <a:r>
              <a:rPr sz="3000" spc="-215" dirty="0">
                <a:latin typeface="Trebuchet MS"/>
                <a:cs typeface="Trebuchet MS"/>
              </a:rPr>
              <a:t>ve </a:t>
            </a:r>
            <a:r>
              <a:rPr sz="3000" spc="-190" dirty="0">
                <a:latin typeface="Trebuchet MS"/>
                <a:cs typeface="Trebuchet MS"/>
              </a:rPr>
              <a:t>buna </a:t>
            </a:r>
            <a:r>
              <a:rPr sz="3000" spc="-105" dirty="0">
                <a:latin typeface="Trebuchet MS"/>
                <a:cs typeface="Trebuchet MS"/>
              </a:rPr>
              <a:t>göre  </a:t>
            </a:r>
            <a:r>
              <a:rPr sz="3000" spc="-180" dirty="0">
                <a:latin typeface="Trebuchet MS"/>
                <a:cs typeface="Trebuchet MS"/>
              </a:rPr>
              <a:t>kendimize </a:t>
            </a:r>
            <a:r>
              <a:rPr sz="3000" spc="-165" dirty="0">
                <a:latin typeface="Trebuchet MS"/>
                <a:cs typeface="Trebuchet MS"/>
              </a:rPr>
              <a:t>uygun </a:t>
            </a:r>
            <a:r>
              <a:rPr sz="3000" spc="-120" dirty="0">
                <a:latin typeface="Trebuchet MS"/>
                <a:cs typeface="Trebuchet MS"/>
              </a:rPr>
              <a:t>bir </a:t>
            </a:r>
            <a:r>
              <a:rPr sz="3000" spc="-105" dirty="0">
                <a:latin typeface="Trebuchet MS"/>
                <a:cs typeface="Trebuchet MS"/>
              </a:rPr>
              <a:t>ö</a:t>
            </a:r>
            <a:r>
              <a:rPr sz="3000" spc="-105" dirty="0">
                <a:latin typeface="Arial"/>
                <a:cs typeface="Arial"/>
              </a:rPr>
              <a:t>ğ</a:t>
            </a:r>
            <a:r>
              <a:rPr sz="3000" spc="-105" dirty="0">
                <a:latin typeface="Trebuchet MS"/>
                <a:cs typeface="Trebuchet MS"/>
              </a:rPr>
              <a:t>renme </a:t>
            </a:r>
            <a:r>
              <a:rPr sz="3000" spc="-185" dirty="0">
                <a:latin typeface="Trebuchet MS"/>
                <a:cs typeface="Trebuchet MS"/>
              </a:rPr>
              <a:t>stratejisi  </a:t>
            </a:r>
            <a:r>
              <a:rPr sz="3000" spc="-195" dirty="0">
                <a:latin typeface="Trebuchet MS"/>
                <a:cs typeface="Trebuchet MS"/>
              </a:rPr>
              <a:t>benimsemeliyiz.</a:t>
            </a:r>
            <a:endParaRPr sz="300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935736" y="0"/>
            <a:ext cx="8208645" cy="6858000"/>
            <a:chOff x="935736" y="0"/>
            <a:chExt cx="8208645" cy="6858000"/>
          </a:xfrm>
        </p:grpSpPr>
        <p:sp>
          <p:nvSpPr>
            <p:cNvPr id="4" name="object 4"/>
            <p:cNvSpPr/>
            <p:nvPr/>
          </p:nvSpPr>
          <p:spPr>
            <a:xfrm>
              <a:off x="1014984" y="0"/>
              <a:ext cx="8129270" cy="6858000"/>
            </a:xfrm>
            <a:custGeom>
              <a:avLst/>
              <a:gdLst/>
              <a:ahLst/>
              <a:cxnLst/>
              <a:rect l="l" t="t" r="r" b="b"/>
              <a:pathLst>
                <a:path w="8129270" h="6858000">
                  <a:moveTo>
                    <a:pt x="8129016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8129016" y="6858000"/>
                  </a:lnTo>
                  <a:lnTo>
                    <a:pt x="812901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935736" y="0"/>
              <a:ext cx="155447" cy="68579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014984" y="0"/>
              <a:ext cx="73660" cy="6858000"/>
            </a:xfrm>
            <a:custGeom>
              <a:avLst/>
              <a:gdLst/>
              <a:ahLst/>
              <a:cxnLst/>
              <a:rect l="l" t="t" r="r" b="b"/>
              <a:pathLst>
                <a:path w="73659" h="6858000">
                  <a:moveTo>
                    <a:pt x="73152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73152" y="6858000"/>
                  </a:lnTo>
                  <a:lnTo>
                    <a:pt x="7315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3017901" y="500583"/>
            <a:ext cx="253174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65" dirty="0">
                <a:solidFill>
                  <a:srgbClr val="FDB809"/>
                </a:solidFill>
                <a:latin typeface="Trebuchet MS"/>
                <a:cs typeface="Trebuchet MS"/>
              </a:rPr>
              <a:t>Ö</a:t>
            </a:r>
            <a:r>
              <a:rPr sz="2000" b="1" spc="65" dirty="0">
                <a:solidFill>
                  <a:srgbClr val="FDB809"/>
                </a:solidFill>
                <a:latin typeface="Arial"/>
                <a:cs typeface="Arial"/>
              </a:rPr>
              <a:t>ğ</a:t>
            </a:r>
            <a:r>
              <a:rPr sz="2000" b="1" spc="65" dirty="0">
                <a:solidFill>
                  <a:srgbClr val="FDB809"/>
                </a:solidFill>
                <a:latin typeface="Trebuchet MS"/>
                <a:cs typeface="Trebuchet MS"/>
              </a:rPr>
              <a:t>renme</a:t>
            </a:r>
            <a:r>
              <a:rPr sz="2000" b="1" spc="-135" dirty="0">
                <a:solidFill>
                  <a:srgbClr val="FDB809"/>
                </a:solidFill>
                <a:latin typeface="Trebuchet MS"/>
                <a:cs typeface="Trebuchet MS"/>
              </a:rPr>
              <a:t> </a:t>
            </a:r>
            <a:r>
              <a:rPr sz="2000" b="1" spc="-15" dirty="0">
                <a:solidFill>
                  <a:srgbClr val="FDB809"/>
                </a:solidFill>
                <a:latin typeface="Trebuchet MS"/>
                <a:cs typeface="Trebuchet MS"/>
              </a:rPr>
              <a:t>Stratejileri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22680" y="1148841"/>
            <a:ext cx="3653790" cy="5759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40" dirty="0">
                <a:latin typeface="Trebuchet MS"/>
                <a:cs typeface="Trebuchet MS"/>
              </a:rPr>
              <a:t>Dikkat</a:t>
            </a:r>
            <a:r>
              <a:rPr sz="1800" b="1" spc="-105" dirty="0">
                <a:latin typeface="Trebuchet MS"/>
                <a:cs typeface="Trebuchet MS"/>
              </a:rPr>
              <a:t> </a:t>
            </a:r>
            <a:r>
              <a:rPr sz="1800" b="1" spc="-10" dirty="0">
                <a:latin typeface="Trebuchet MS"/>
                <a:cs typeface="Trebuchet MS"/>
              </a:rPr>
              <a:t>Stratejisi</a:t>
            </a:r>
            <a:endParaRPr sz="18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  <a:tabLst>
                <a:tab pos="795020" algn="l"/>
              </a:tabLst>
            </a:pPr>
            <a:r>
              <a:rPr sz="1800" spc="-105" dirty="0">
                <a:latin typeface="Trebuchet MS"/>
                <a:cs typeface="Trebuchet MS"/>
              </a:rPr>
              <a:t>Bilginin	</a:t>
            </a:r>
            <a:r>
              <a:rPr sz="1800" spc="-95" dirty="0">
                <a:latin typeface="Trebuchet MS"/>
                <a:cs typeface="Trebuchet MS"/>
              </a:rPr>
              <a:t>kısa </a:t>
            </a:r>
            <a:r>
              <a:rPr sz="1800" spc="-90" dirty="0">
                <a:latin typeface="Trebuchet MS"/>
                <a:cs typeface="Trebuchet MS"/>
              </a:rPr>
              <a:t>süreli </a:t>
            </a:r>
            <a:r>
              <a:rPr sz="1800" spc="-110" dirty="0">
                <a:latin typeface="Trebuchet MS"/>
                <a:cs typeface="Trebuchet MS"/>
              </a:rPr>
              <a:t>belle</a:t>
            </a:r>
            <a:r>
              <a:rPr sz="1800" spc="-110" dirty="0">
                <a:latin typeface="Arial"/>
                <a:cs typeface="Arial"/>
              </a:rPr>
              <a:t>ğ</a:t>
            </a:r>
            <a:r>
              <a:rPr sz="1800" spc="-110" dirty="0">
                <a:latin typeface="Trebuchet MS"/>
                <a:cs typeface="Trebuchet MS"/>
              </a:rPr>
              <a:t>e </a:t>
            </a:r>
            <a:r>
              <a:rPr sz="1800" spc="-90" dirty="0">
                <a:latin typeface="Trebuchet MS"/>
                <a:cs typeface="Trebuchet MS"/>
              </a:rPr>
              <a:t>girdi</a:t>
            </a:r>
            <a:r>
              <a:rPr sz="1800" spc="-90" dirty="0">
                <a:latin typeface="Arial"/>
                <a:cs typeface="Arial"/>
              </a:rPr>
              <a:t>ğ</a:t>
            </a:r>
            <a:r>
              <a:rPr sz="1800" spc="-90" dirty="0">
                <a:latin typeface="Trebuchet MS"/>
                <a:cs typeface="Trebuchet MS"/>
              </a:rPr>
              <a:t>i</a:t>
            </a:r>
            <a:r>
              <a:rPr sz="1800" spc="105" dirty="0">
                <a:latin typeface="Trebuchet MS"/>
                <a:cs typeface="Trebuchet MS"/>
              </a:rPr>
              <a:t> </a:t>
            </a:r>
            <a:r>
              <a:rPr sz="1800" spc="-75" dirty="0">
                <a:latin typeface="Trebuchet MS"/>
                <a:cs typeface="Trebuchet MS"/>
              </a:rPr>
              <a:t>süreç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411730" y="830579"/>
            <a:ext cx="3672840" cy="328930"/>
          </a:xfrm>
          <a:custGeom>
            <a:avLst/>
            <a:gdLst/>
            <a:ahLst/>
            <a:cxnLst/>
            <a:rect l="l" t="t" r="r" b="b"/>
            <a:pathLst>
              <a:path w="3672840" h="328930">
                <a:moveTo>
                  <a:pt x="1153287" y="84328"/>
                </a:moveTo>
                <a:lnTo>
                  <a:pt x="1151001" y="71882"/>
                </a:lnTo>
                <a:lnTo>
                  <a:pt x="34239" y="281305"/>
                </a:lnTo>
                <a:lnTo>
                  <a:pt x="85852" y="236601"/>
                </a:lnTo>
                <a:lnTo>
                  <a:pt x="86233" y="232664"/>
                </a:lnTo>
                <a:lnTo>
                  <a:pt x="83947" y="229997"/>
                </a:lnTo>
                <a:lnTo>
                  <a:pt x="81534" y="227330"/>
                </a:lnTo>
                <a:lnTo>
                  <a:pt x="77597" y="227076"/>
                </a:lnTo>
                <a:lnTo>
                  <a:pt x="0" y="294132"/>
                </a:lnTo>
                <a:lnTo>
                  <a:pt x="93345" y="327533"/>
                </a:lnTo>
                <a:lnTo>
                  <a:pt x="96647" y="328676"/>
                </a:lnTo>
                <a:lnTo>
                  <a:pt x="100330" y="326898"/>
                </a:lnTo>
                <a:lnTo>
                  <a:pt x="102616" y="320294"/>
                </a:lnTo>
                <a:lnTo>
                  <a:pt x="100965" y="316738"/>
                </a:lnTo>
                <a:lnTo>
                  <a:pt x="97663" y="315468"/>
                </a:lnTo>
                <a:lnTo>
                  <a:pt x="48742" y="298069"/>
                </a:lnTo>
                <a:lnTo>
                  <a:pt x="36601" y="293763"/>
                </a:lnTo>
                <a:lnTo>
                  <a:pt x="13589" y="298069"/>
                </a:lnTo>
                <a:lnTo>
                  <a:pt x="21031" y="296672"/>
                </a:lnTo>
                <a:lnTo>
                  <a:pt x="36601" y="293763"/>
                </a:lnTo>
                <a:lnTo>
                  <a:pt x="1153287" y="84328"/>
                </a:lnTo>
                <a:close/>
              </a:path>
              <a:path w="3672840" h="328930">
                <a:moveTo>
                  <a:pt x="3672459" y="294132"/>
                </a:moveTo>
                <a:lnTo>
                  <a:pt x="3598037" y="223520"/>
                </a:lnTo>
                <a:lnTo>
                  <a:pt x="3593973" y="223647"/>
                </a:lnTo>
                <a:lnTo>
                  <a:pt x="3589147" y="228727"/>
                </a:lnTo>
                <a:lnTo>
                  <a:pt x="3589274" y="232791"/>
                </a:lnTo>
                <a:lnTo>
                  <a:pt x="3638753" y="279730"/>
                </a:lnTo>
                <a:lnTo>
                  <a:pt x="2449703" y="0"/>
                </a:lnTo>
                <a:lnTo>
                  <a:pt x="2446909" y="12319"/>
                </a:lnTo>
                <a:lnTo>
                  <a:pt x="3635984" y="292087"/>
                </a:lnTo>
                <a:lnTo>
                  <a:pt x="3570605" y="312039"/>
                </a:lnTo>
                <a:lnTo>
                  <a:pt x="3568700" y="315595"/>
                </a:lnTo>
                <a:lnTo>
                  <a:pt x="3569716" y="318897"/>
                </a:lnTo>
                <a:lnTo>
                  <a:pt x="3570859" y="322326"/>
                </a:lnTo>
                <a:lnTo>
                  <a:pt x="3574288" y="324231"/>
                </a:lnTo>
                <a:lnTo>
                  <a:pt x="3577717" y="323215"/>
                </a:lnTo>
                <a:lnTo>
                  <a:pt x="3661702" y="297434"/>
                </a:lnTo>
                <a:lnTo>
                  <a:pt x="3672459" y="294132"/>
                </a:lnTo>
                <a:close/>
              </a:path>
            </a:pathLst>
          </a:custGeom>
          <a:solidFill>
            <a:srgbClr val="3891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5371846" y="1076959"/>
            <a:ext cx="3501390" cy="5759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5" dirty="0">
                <a:latin typeface="Trebuchet MS"/>
                <a:cs typeface="Trebuchet MS"/>
              </a:rPr>
              <a:t>Tekrar</a:t>
            </a:r>
            <a:r>
              <a:rPr sz="1800" b="1" spc="425" dirty="0">
                <a:latin typeface="Trebuchet MS"/>
                <a:cs typeface="Trebuchet MS"/>
              </a:rPr>
              <a:t> </a:t>
            </a:r>
            <a:r>
              <a:rPr sz="1800" b="1" spc="-10" dirty="0">
                <a:latin typeface="Trebuchet MS"/>
                <a:cs typeface="Trebuchet MS"/>
              </a:rPr>
              <a:t>Stratejisi</a:t>
            </a:r>
            <a:endParaRPr sz="18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1800" spc="-65" dirty="0">
                <a:latin typeface="Trebuchet MS"/>
                <a:cs typeface="Trebuchet MS"/>
              </a:rPr>
              <a:t>Zihinsel </a:t>
            </a:r>
            <a:r>
              <a:rPr sz="1800" spc="-114" dirty="0">
                <a:latin typeface="Trebuchet MS"/>
                <a:cs typeface="Trebuchet MS"/>
              </a:rPr>
              <a:t>yineleme </a:t>
            </a:r>
            <a:r>
              <a:rPr sz="1800" spc="-125" dirty="0">
                <a:latin typeface="Trebuchet MS"/>
                <a:cs typeface="Trebuchet MS"/>
              </a:rPr>
              <a:t>ve </a:t>
            </a:r>
            <a:r>
              <a:rPr sz="1800" spc="-110" dirty="0">
                <a:latin typeface="Trebuchet MS"/>
                <a:cs typeface="Trebuchet MS"/>
              </a:rPr>
              <a:t>kalıcılı</a:t>
            </a:r>
            <a:r>
              <a:rPr sz="1800" spc="-110" dirty="0">
                <a:latin typeface="Arial"/>
                <a:cs typeface="Arial"/>
              </a:rPr>
              <a:t>ğ</a:t>
            </a:r>
            <a:r>
              <a:rPr sz="1800" spc="-110" dirty="0">
                <a:latin typeface="Trebuchet MS"/>
                <a:cs typeface="Trebuchet MS"/>
              </a:rPr>
              <a:t>ı</a:t>
            </a:r>
            <a:r>
              <a:rPr sz="1800" spc="110" dirty="0">
                <a:latin typeface="Trebuchet MS"/>
                <a:cs typeface="Trebuchet MS"/>
              </a:rPr>
              <a:t> </a:t>
            </a:r>
            <a:r>
              <a:rPr sz="1800" spc="-125" dirty="0">
                <a:latin typeface="Trebuchet MS"/>
                <a:cs typeface="Trebuchet MS"/>
              </a:rPr>
              <a:t>sa</a:t>
            </a:r>
            <a:r>
              <a:rPr sz="1800" spc="-125" dirty="0">
                <a:latin typeface="Arial"/>
                <a:cs typeface="Arial"/>
              </a:rPr>
              <a:t>ğ</a:t>
            </a:r>
            <a:r>
              <a:rPr sz="1800" spc="-125" dirty="0">
                <a:latin typeface="Trebuchet MS"/>
                <a:cs typeface="Trebuchet MS"/>
              </a:rPr>
              <a:t>lama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454837" y="1910460"/>
            <a:ext cx="8306434" cy="4483735"/>
            <a:chOff x="454837" y="1910460"/>
            <a:chExt cx="8306434" cy="4483735"/>
          </a:xfrm>
        </p:grpSpPr>
        <p:sp>
          <p:nvSpPr>
            <p:cNvPr id="12" name="object 12"/>
            <p:cNvSpPr/>
            <p:nvPr/>
          </p:nvSpPr>
          <p:spPr>
            <a:xfrm>
              <a:off x="1403604" y="1916810"/>
              <a:ext cx="6624955" cy="0"/>
            </a:xfrm>
            <a:custGeom>
              <a:avLst/>
              <a:gdLst/>
              <a:ahLst/>
              <a:cxnLst/>
              <a:rect l="l" t="t" r="r" b="b"/>
              <a:pathLst>
                <a:path w="6624955">
                  <a:moveTo>
                    <a:pt x="0" y="0"/>
                  </a:moveTo>
                  <a:lnTo>
                    <a:pt x="6624828" y="0"/>
                  </a:lnTo>
                </a:path>
              </a:pathLst>
            </a:custGeom>
            <a:ln w="12700">
              <a:solidFill>
                <a:srgbClr val="3891A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351915" y="1916810"/>
              <a:ext cx="6728459" cy="504190"/>
            </a:xfrm>
            <a:custGeom>
              <a:avLst/>
              <a:gdLst/>
              <a:ahLst/>
              <a:cxnLst/>
              <a:rect l="l" t="t" r="r" b="b"/>
              <a:pathLst>
                <a:path w="6728459" h="504189">
                  <a:moveTo>
                    <a:pt x="103378" y="415417"/>
                  </a:moveTo>
                  <a:lnTo>
                    <a:pt x="102362" y="411607"/>
                  </a:lnTo>
                  <a:lnTo>
                    <a:pt x="99441" y="409829"/>
                  </a:lnTo>
                  <a:lnTo>
                    <a:pt x="96393" y="408051"/>
                  </a:lnTo>
                  <a:lnTo>
                    <a:pt x="92456" y="409067"/>
                  </a:lnTo>
                  <a:lnTo>
                    <a:pt x="58039" y="468071"/>
                  </a:lnTo>
                  <a:lnTo>
                    <a:pt x="58039" y="0"/>
                  </a:lnTo>
                  <a:lnTo>
                    <a:pt x="51752" y="0"/>
                  </a:lnTo>
                  <a:lnTo>
                    <a:pt x="51752" y="478853"/>
                  </a:lnTo>
                  <a:lnTo>
                    <a:pt x="46228" y="488315"/>
                  </a:lnTo>
                  <a:lnTo>
                    <a:pt x="51739" y="478853"/>
                  </a:lnTo>
                  <a:lnTo>
                    <a:pt x="51752" y="0"/>
                  </a:lnTo>
                  <a:lnTo>
                    <a:pt x="45339" y="0"/>
                  </a:lnTo>
                  <a:lnTo>
                    <a:pt x="45339" y="467855"/>
                  </a:lnTo>
                  <a:lnTo>
                    <a:pt x="11049" y="409067"/>
                  </a:lnTo>
                  <a:lnTo>
                    <a:pt x="7112" y="408051"/>
                  </a:lnTo>
                  <a:lnTo>
                    <a:pt x="1016" y="411607"/>
                  </a:lnTo>
                  <a:lnTo>
                    <a:pt x="0" y="415417"/>
                  </a:lnTo>
                  <a:lnTo>
                    <a:pt x="51689" y="504063"/>
                  </a:lnTo>
                  <a:lnTo>
                    <a:pt x="59029" y="491490"/>
                  </a:lnTo>
                  <a:lnTo>
                    <a:pt x="101727" y="418465"/>
                  </a:lnTo>
                  <a:lnTo>
                    <a:pt x="103378" y="415417"/>
                  </a:lnTo>
                  <a:close/>
                </a:path>
                <a:path w="6728459" h="504189">
                  <a:moveTo>
                    <a:pt x="6728206" y="415417"/>
                  </a:moveTo>
                  <a:lnTo>
                    <a:pt x="6727190" y="411607"/>
                  </a:lnTo>
                  <a:lnTo>
                    <a:pt x="6721094" y="408051"/>
                  </a:lnTo>
                  <a:lnTo>
                    <a:pt x="6717157" y="409067"/>
                  </a:lnTo>
                  <a:lnTo>
                    <a:pt x="6682867" y="467855"/>
                  </a:lnTo>
                  <a:lnTo>
                    <a:pt x="6682740" y="468071"/>
                  </a:lnTo>
                  <a:lnTo>
                    <a:pt x="6682867" y="0"/>
                  </a:lnTo>
                  <a:lnTo>
                    <a:pt x="6670167" y="0"/>
                  </a:lnTo>
                  <a:lnTo>
                    <a:pt x="6670167" y="468071"/>
                  </a:lnTo>
                  <a:lnTo>
                    <a:pt x="6670167" y="491490"/>
                  </a:lnTo>
                  <a:lnTo>
                    <a:pt x="6670040" y="467855"/>
                  </a:lnTo>
                  <a:lnTo>
                    <a:pt x="6635750" y="409067"/>
                  </a:lnTo>
                  <a:lnTo>
                    <a:pt x="6631813" y="408051"/>
                  </a:lnTo>
                  <a:lnTo>
                    <a:pt x="6628765" y="409829"/>
                  </a:lnTo>
                  <a:lnTo>
                    <a:pt x="6625844" y="411607"/>
                  </a:lnTo>
                  <a:lnTo>
                    <a:pt x="6624701" y="415417"/>
                  </a:lnTo>
                  <a:lnTo>
                    <a:pt x="6676517" y="504063"/>
                  </a:lnTo>
                  <a:lnTo>
                    <a:pt x="6683845" y="491490"/>
                  </a:lnTo>
                  <a:lnTo>
                    <a:pt x="6728206" y="415417"/>
                  </a:lnTo>
                  <a:close/>
                </a:path>
              </a:pathLst>
            </a:custGeom>
            <a:solidFill>
              <a:srgbClr val="3891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99591" y="4653152"/>
              <a:ext cx="6913245" cy="0"/>
            </a:xfrm>
            <a:custGeom>
              <a:avLst/>
              <a:gdLst/>
              <a:ahLst/>
              <a:cxnLst/>
              <a:rect l="l" t="t" r="r" b="b"/>
              <a:pathLst>
                <a:path w="6913245">
                  <a:moveTo>
                    <a:pt x="0" y="0"/>
                  </a:moveTo>
                  <a:lnTo>
                    <a:pt x="6912813" y="0"/>
                  </a:lnTo>
                </a:path>
              </a:pathLst>
            </a:custGeom>
            <a:ln w="12700">
              <a:solidFill>
                <a:srgbClr val="3891A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847890" y="4653152"/>
              <a:ext cx="7016750" cy="504190"/>
            </a:xfrm>
            <a:custGeom>
              <a:avLst/>
              <a:gdLst/>
              <a:ahLst/>
              <a:cxnLst/>
              <a:rect l="l" t="t" r="r" b="b"/>
              <a:pathLst>
                <a:path w="7016750" h="504189">
                  <a:moveTo>
                    <a:pt x="103403" y="415417"/>
                  </a:moveTo>
                  <a:lnTo>
                    <a:pt x="102374" y="411607"/>
                  </a:lnTo>
                  <a:lnTo>
                    <a:pt x="96316" y="408051"/>
                  </a:lnTo>
                  <a:lnTo>
                    <a:pt x="92430" y="409067"/>
                  </a:lnTo>
                  <a:lnTo>
                    <a:pt x="58051" y="468020"/>
                  </a:lnTo>
                  <a:lnTo>
                    <a:pt x="58051" y="0"/>
                  </a:lnTo>
                  <a:lnTo>
                    <a:pt x="45351" y="0"/>
                  </a:lnTo>
                  <a:lnTo>
                    <a:pt x="45351" y="468020"/>
                  </a:lnTo>
                  <a:lnTo>
                    <a:pt x="10972" y="409067"/>
                  </a:lnTo>
                  <a:lnTo>
                    <a:pt x="7086" y="408051"/>
                  </a:lnTo>
                  <a:lnTo>
                    <a:pt x="1028" y="411607"/>
                  </a:lnTo>
                  <a:lnTo>
                    <a:pt x="0" y="415417"/>
                  </a:lnTo>
                  <a:lnTo>
                    <a:pt x="51701" y="504063"/>
                  </a:lnTo>
                  <a:lnTo>
                    <a:pt x="59029" y="491490"/>
                  </a:lnTo>
                  <a:lnTo>
                    <a:pt x="103403" y="415417"/>
                  </a:lnTo>
                  <a:close/>
                </a:path>
                <a:path w="7016750" h="504189">
                  <a:moveTo>
                    <a:pt x="7016204" y="343408"/>
                  </a:moveTo>
                  <a:lnTo>
                    <a:pt x="7015188" y="339598"/>
                  </a:lnTo>
                  <a:lnTo>
                    <a:pt x="7009092" y="336042"/>
                  </a:lnTo>
                  <a:lnTo>
                    <a:pt x="7005155" y="337058"/>
                  </a:lnTo>
                  <a:lnTo>
                    <a:pt x="6970865" y="395846"/>
                  </a:lnTo>
                  <a:lnTo>
                    <a:pt x="6970738" y="396062"/>
                  </a:lnTo>
                  <a:lnTo>
                    <a:pt x="6970865" y="0"/>
                  </a:lnTo>
                  <a:lnTo>
                    <a:pt x="6958165" y="0"/>
                  </a:lnTo>
                  <a:lnTo>
                    <a:pt x="6958165" y="396062"/>
                  </a:lnTo>
                  <a:lnTo>
                    <a:pt x="6958165" y="419481"/>
                  </a:lnTo>
                  <a:lnTo>
                    <a:pt x="6958038" y="395846"/>
                  </a:lnTo>
                  <a:lnTo>
                    <a:pt x="6923748" y="337058"/>
                  </a:lnTo>
                  <a:lnTo>
                    <a:pt x="6919811" y="336042"/>
                  </a:lnTo>
                  <a:lnTo>
                    <a:pt x="6916763" y="337820"/>
                  </a:lnTo>
                  <a:lnTo>
                    <a:pt x="6913842" y="339598"/>
                  </a:lnTo>
                  <a:lnTo>
                    <a:pt x="6912826" y="343408"/>
                  </a:lnTo>
                  <a:lnTo>
                    <a:pt x="6914477" y="346456"/>
                  </a:lnTo>
                  <a:lnTo>
                    <a:pt x="6964515" y="432054"/>
                  </a:lnTo>
                  <a:lnTo>
                    <a:pt x="6971843" y="419481"/>
                  </a:lnTo>
                  <a:lnTo>
                    <a:pt x="7016204" y="343408"/>
                  </a:lnTo>
                  <a:close/>
                </a:path>
              </a:pathLst>
            </a:custGeom>
            <a:solidFill>
              <a:srgbClr val="3891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67537" y="5157215"/>
              <a:ext cx="2880360" cy="1224280"/>
            </a:xfrm>
            <a:custGeom>
              <a:avLst/>
              <a:gdLst/>
              <a:ahLst/>
              <a:cxnLst/>
              <a:rect l="l" t="t" r="r" b="b"/>
              <a:pathLst>
                <a:path w="2880360" h="1224279">
                  <a:moveTo>
                    <a:pt x="2676347" y="0"/>
                  </a:moveTo>
                  <a:lnTo>
                    <a:pt x="204038" y="0"/>
                  </a:lnTo>
                  <a:lnTo>
                    <a:pt x="157254" y="5386"/>
                  </a:lnTo>
                  <a:lnTo>
                    <a:pt x="114307" y="20730"/>
                  </a:lnTo>
                  <a:lnTo>
                    <a:pt x="76422" y="44806"/>
                  </a:lnTo>
                  <a:lnTo>
                    <a:pt x="44824" y="76392"/>
                  </a:lnTo>
                  <a:lnTo>
                    <a:pt x="20738" y="114262"/>
                  </a:lnTo>
                  <a:lnTo>
                    <a:pt x="5388" y="157194"/>
                  </a:lnTo>
                  <a:lnTo>
                    <a:pt x="0" y="203961"/>
                  </a:lnTo>
                  <a:lnTo>
                    <a:pt x="0" y="1020089"/>
                  </a:lnTo>
                  <a:lnTo>
                    <a:pt x="5388" y="1066868"/>
                  </a:lnTo>
                  <a:lnTo>
                    <a:pt x="20738" y="1109812"/>
                  </a:lnTo>
                  <a:lnTo>
                    <a:pt x="44824" y="1147694"/>
                  </a:lnTo>
                  <a:lnTo>
                    <a:pt x="76422" y="1179290"/>
                  </a:lnTo>
                  <a:lnTo>
                    <a:pt x="114307" y="1203376"/>
                  </a:lnTo>
                  <a:lnTo>
                    <a:pt x="157254" y="1218726"/>
                  </a:lnTo>
                  <a:lnTo>
                    <a:pt x="204038" y="1224114"/>
                  </a:lnTo>
                  <a:lnTo>
                    <a:pt x="2676347" y="1224114"/>
                  </a:lnTo>
                  <a:lnTo>
                    <a:pt x="2723115" y="1218726"/>
                  </a:lnTo>
                  <a:lnTo>
                    <a:pt x="2766046" y="1203376"/>
                  </a:lnTo>
                  <a:lnTo>
                    <a:pt x="2803916" y="1179290"/>
                  </a:lnTo>
                  <a:lnTo>
                    <a:pt x="2835502" y="1147694"/>
                  </a:lnTo>
                  <a:lnTo>
                    <a:pt x="2859578" y="1109812"/>
                  </a:lnTo>
                  <a:lnTo>
                    <a:pt x="2874922" y="1066868"/>
                  </a:lnTo>
                  <a:lnTo>
                    <a:pt x="2880309" y="1020089"/>
                  </a:lnTo>
                  <a:lnTo>
                    <a:pt x="2880309" y="203961"/>
                  </a:lnTo>
                  <a:lnTo>
                    <a:pt x="2874922" y="157194"/>
                  </a:lnTo>
                  <a:lnTo>
                    <a:pt x="2859578" y="114262"/>
                  </a:lnTo>
                  <a:lnTo>
                    <a:pt x="2835502" y="76392"/>
                  </a:lnTo>
                  <a:lnTo>
                    <a:pt x="2803916" y="44806"/>
                  </a:lnTo>
                  <a:lnTo>
                    <a:pt x="2766046" y="20730"/>
                  </a:lnTo>
                  <a:lnTo>
                    <a:pt x="2723115" y="5386"/>
                  </a:lnTo>
                  <a:lnTo>
                    <a:pt x="267634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67537" y="5157215"/>
              <a:ext cx="2880360" cy="1224280"/>
            </a:xfrm>
            <a:custGeom>
              <a:avLst/>
              <a:gdLst/>
              <a:ahLst/>
              <a:cxnLst/>
              <a:rect l="l" t="t" r="r" b="b"/>
              <a:pathLst>
                <a:path w="2880360" h="1224279">
                  <a:moveTo>
                    <a:pt x="0" y="203961"/>
                  </a:moveTo>
                  <a:lnTo>
                    <a:pt x="5388" y="157194"/>
                  </a:lnTo>
                  <a:lnTo>
                    <a:pt x="20738" y="114262"/>
                  </a:lnTo>
                  <a:lnTo>
                    <a:pt x="44824" y="76392"/>
                  </a:lnTo>
                  <a:lnTo>
                    <a:pt x="76422" y="44806"/>
                  </a:lnTo>
                  <a:lnTo>
                    <a:pt x="114307" y="20730"/>
                  </a:lnTo>
                  <a:lnTo>
                    <a:pt x="157254" y="5386"/>
                  </a:lnTo>
                  <a:lnTo>
                    <a:pt x="204038" y="0"/>
                  </a:lnTo>
                  <a:lnTo>
                    <a:pt x="2676347" y="0"/>
                  </a:lnTo>
                  <a:lnTo>
                    <a:pt x="2723115" y="5386"/>
                  </a:lnTo>
                  <a:lnTo>
                    <a:pt x="2766046" y="20730"/>
                  </a:lnTo>
                  <a:lnTo>
                    <a:pt x="2803916" y="44806"/>
                  </a:lnTo>
                  <a:lnTo>
                    <a:pt x="2835502" y="76392"/>
                  </a:lnTo>
                  <a:lnTo>
                    <a:pt x="2859578" y="114262"/>
                  </a:lnTo>
                  <a:lnTo>
                    <a:pt x="2874922" y="157194"/>
                  </a:lnTo>
                  <a:lnTo>
                    <a:pt x="2880309" y="203961"/>
                  </a:lnTo>
                  <a:lnTo>
                    <a:pt x="2880309" y="1020089"/>
                  </a:lnTo>
                  <a:lnTo>
                    <a:pt x="2874922" y="1066868"/>
                  </a:lnTo>
                  <a:lnTo>
                    <a:pt x="2859578" y="1109812"/>
                  </a:lnTo>
                  <a:lnTo>
                    <a:pt x="2835502" y="1147694"/>
                  </a:lnTo>
                  <a:lnTo>
                    <a:pt x="2803916" y="1179290"/>
                  </a:lnTo>
                  <a:lnTo>
                    <a:pt x="2766046" y="1203376"/>
                  </a:lnTo>
                  <a:lnTo>
                    <a:pt x="2723115" y="1218726"/>
                  </a:lnTo>
                  <a:lnTo>
                    <a:pt x="2676347" y="1224114"/>
                  </a:lnTo>
                  <a:lnTo>
                    <a:pt x="204038" y="1224114"/>
                  </a:lnTo>
                  <a:lnTo>
                    <a:pt x="157254" y="1218726"/>
                  </a:lnTo>
                  <a:lnTo>
                    <a:pt x="114307" y="1203376"/>
                  </a:lnTo>
                  <a:lnTo>
                    <a:pt x="76422" y="1179290"/>
                  </a:lnTo>
                  <a:lnTo>
                    <a:pt x="44824" y="1147694"/>
                  </a:lnTo>
                  <a:lnTo>
                    <a:pt x="20738" y="1109812"/>
                  </a:lnTo>
                  <a:lnTo>
                    <a:pt x="5388" y="1066868"/>
                  </a:lnTo>
                  <a:lnTo>
                    <a:pt x="0" y="1020089"/>
                  </a:lnTo>
                  <a:lnTo>
                    <a:pt x="0" y="203961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682751" y="5529071"/>
              <a:ext cx="2511552" cy="2621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609599" y="5711951"/>
              <a:ext cx="306324" cy="262128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699515" y="5708903"/>
              <a:ext cx="309372" cy="265175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792479" y="5711951"/>
              <a:ext cx="2560320" cy="262128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482851" y="5894832"/>
              <a:ext cx="306323" cy="262128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572768" y="5891783"/>
              <a:ext cx="309371" cy="265175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665731" y="5894832"/>
              <a:ext cx="769619" cy="262128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708761" y="5438394"/>
              <a:ext cx="2406421" cy="698220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5292089" y="5157215"/>
              <a:ext cx="3456940" cy="1152525"/>
            </a:xfrm>
            <a:custGeom>
              <a:avLst/>
              <a:gdLst/>
              <a:ahLst/>
              <a:cxnLst/>
              <a:rect l="l" t="t" r="r" b="b"/>
              <a:pathLst>
                <a:path w="3456940" h="1152525">
                  <a:moveTo>
                    <a:pt x="3264408" y="0"/>
                  </a:moveTo>
                  <a:lnTo>
                    <a:pt x="192024" y="0"/>
                  </a:lnTo>
                  <a:lnTo>
                    <a:pt x="147996" y="5071"/>
                  </a:lnTo>
                  <a:lnTo>
                    <a:pt x="107579" y="19518"/>
                  </a:lnTo>
                  <a:lnTo>
                    <a:pt x="71925" y="42187"/>
                  </a:lnTo>
                  <a:lnTo>
                    <a:pt x="42187" y="71925"/>
                  </a:lnTo>
                  <a:lnTo>
                    <a:pt x="19518" y="107579"/>
                  </a:lnTo>
                  <a:lnTo>
                    <a:pt x="5071" y="147996"/>
                  </a:lnTo>
                  <a:lnTo>
                    <a:pt x="0" y="192023"/>
                  </a:lnTo>
                  <a:lnTo>
                    <a:pt x="0" y="960081"/>
                  </a:lnTo>
                  <a:lnTo>
                    <a:pt x="5071" y="1004109"/>
                  </a:lnTo>
                  <a:lnTo>
                    <a:pt x="19518" y="1044526"/>
                  </a:lnTo>
                  <a:lnTo>
                    <a:pt x="42187" y="1080180"/>
                  </a:lnTo>
                  <a:lnTo>
                    <a:pt x="71925" y="1109918"/>
                  </a:lnTo>
                  <a:lnTo>
                    <a:pt x="107579" y="1132587"/>
                  </a:lnTo>
                  <a:lnTo>
                    <a:pt x="147996" y="1147034"/>
                  </a:lnTo>
                  <a:lnTo>
                    <a:pt x="192024" y="1152105"/>
                  </a:lnTo>
                  <a:lnTo>
                    <a:pt x="3264408" y="1152105"/>
                  </a:lnTo>
                  <a:lnTo>
                    <a:pt x="3308435" y="1147034"/>
                  </a:lnTo>
                  <a:lnTo>
                    <a:pt x="3348852" y="1132587"/>
                  </a:lnTo>
                  <a:lnTo>
                    <a:pt x="3384506" y="1109918"/>
                  </a:lnTo>
                  <a:lnTo>
                    <a:pt x="3414244" y="1080180"/>
                  </a:lnTo>
                  <a:lnTo>
                    <a:pt x="3436913" y="1044526"/>
                  </a:lnTo>
                  <a:lnTo>
                    <a:pt x="3451360" y="1004109"/>
                  </a:lnTo>
                  <a:lnTo>
                    <a:pt x="3456432" y="960081"/>
                  </a:lnTo>
                  <a:lnTo>
                    <a:pt x="3456432" y="192023"/>
                  </a:lnTo>
                  <a:lnTo>
                    <a:pt x="3451360" y="147996"/>
                  </a:lnTo>
                  <a:lnTo>
                    <a:pt x="3436913" y="107579"/>
                  </a:lnTo>
                  <a:lnTo>
                    <a:pt x="3414244" y="71925"/>
                  </a:lnTo>
                  <a:lnTo>
                    <a:pt x="3384506" y="42187"/>
                  </a:lnTo>
                  <a:lnTo>
                    <a:pt x="3348852" y="19518"/>
                  </a:lnTo>
                  <a:lnTo>
                    <a:pt x="3308435" y="5071"/>
                  </a:lnTo>
                  <a:lnTo>
                    <a:pt x="326440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5292089" y="5157215"/>
              <a:ext cx="3456940" cy="1152525"/>
            </a:xfrm>
            <a:custGeom>
              <a:avLst/>
              <a:gdLst/>
              <a:ahLst/>
              <a:cxnLst/>
              <a:rect l="l" t="t" r="r" b="b"/>
              <a:pathLst>
                <a:path w="3456940" h="1152525">
                  <a:moveTo>
                    <a:pt x="0" y="192023"/>
                  </a:moveTo>
                  <a:lnTo>
                    <a:pt x="5071" y="147996"/>
                  </a:lnTo>
                  <a:lnTo>
                    <a:pt x="19518" y="107579"/>
                  </a:lnTo>
                  <a:lnTo>
                    <a:pt x="42187" y="71925"/>
                  </a:lnTo>
                  <a:lnTo>
                    <a:pt x="71925" y="42187"/>
                  </a:lnTo>
                  <a:lnTo>
                    <a:pt x="107579" y="19518"/>
                  </a:lnTo>
                  <a:lnTo>
                    <a:pt x="147996" y="5071"/>
                  </a:lnTo>
                  <a:lnTo>
                    <a:pt x="192024" y="0"/>
                  </a:lnTo>
                  <a:lnTo>
                    <a:pt x="3264408" y="0"/>
                  </a:lnTo>
                  <a:lnTo>
                    <a:pt x="3308435" y="5071"/>
                  </a:lnTo>
                  <a:lnTo>
                    <a:pt x="3348852" y="19518"/>
                  </a:lnTo>
                  <a:lnTo>
                    <a:pt x="3384506" y="42187"/>
                  </a:lnTo>
                  <a:lnTo>
                    <a:pt x="3414244" y="71925"/>
                  </a:lnTo>
                  <a:lnTo>
                    <a:pt x="3436913" y="107579"/>
                  </a:lnTo>
                  <a:lnTo>
                    <a:pt x="3451360" y="147996"/>
                  </a:lnTo>
                  <a:lnTo>
                    <a:pt x="3456432" y="192023"/>
                  </a:lnTo>
                  <a:lnTo>
                    <a:pt x="3456432" y="960081"/>
                  </a:lnTo>
                  <a:lnTo>
                    <a:pt x="3451360" y="1004109"/>
                  </a:lnTo>
                  <a:lnTo>
                    <a:pt x="3436913" y="1044526"/>
                  </a:lnTo>
                  <a:lnTo>
                    <a:pt x="3414244" y="1080180"/>
                  </a:lnTo>
                  <a:lnTo>
                    <a:pt x="3384506" y="1109918"/>
                  </a:lnTo>
                  <a:lnTo>
                    <a:pt x="3348852" y="1132587"/>
                  </a:lnTo>
                  <a:lnTo>
                    <a:pt x="3308435" y="1147034"/>
                  </a:lnTo>
                  <a:lnTo>
                    <a:pt x="3264408" y="1152105"/>
                  </a:lnTo>
                  <a:lnTo>
                    <a:pt x="192024" y="1152105"/>
                  </a:lnTo>
                  <a:lnTo>
                    <a:pt x="147996" y="1147034"/>
                  </a:lnTo>
                  <a:lnTo>
                    <a:pt x="107579" y="1132587"/>
                  </a:lnTo>
                  <a:lnTo>
                    <a:pt x="71925" y="1109918"/>
                  </a:lnTo>
                  <a:lnTo>
                    <a:pt x="42187" y="1080180"/>
                  </a:lnTo>
                  <a:lnTo>
                    <a:pt x="19518" y="1044526"/>
                  </a:lnTo>
                  <a:lnTo>
                    <a:pt x="5071" y="1004109"/>
                  </a:lnTo>
                  <a:lnTo>
                    <a:pt x="0" y="960081"/>
                  </a:lnTo>
                  <a:lnTo>
                    <a:pt x="0" y="192023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330200" y="2517394"/>
            <a:ext cx="25558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25" dirty="0">
                <a:latin typeface="Trebuchet MS"/>
                <a:cs typeface="Trebuchet MS"/>
              </a:rPr>
              <a:t>Gruplandırma</a:t>
            </a:r>
            <a:r>
              <a:rPr sz="1800" b="1" spc="-65" dirty="0">
                <a:latin typeface="Trebuchet MS"/>
                <a:cs typeface="Trebuchet MS"/>
              </a:rPr>
              <a:t> </a:t>
            </a:r>
            <a:r>
              <a:rPr sz="1800" b="1" spc="-10" dirty="0">
                <a:latin typeface="Trebuchet MS"/>
                <a:cs typeface="Trebuchet MS"/>
              </a:rPr>
              <a:t>Stratejisi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330200" y="2794761"/>
            <a:ext cx="285686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0" dirty="0">
                <a:latin typeface="Trebuchet MS"/>
                <a:cs typeface="Trebuchet MS"/>
              </a:rPr>
              <a:t>Anahtar </a:t>
            </a:r>
            <a:r>
              <a:rPr sz="1200" spc="-55" dirty="0">
                <a:latin typeface="Trebuchet MS"/>
                <a:cs typeface="Trebuchet MS"/>
              </a:rPr>
              <a:t>sözcüklerle </a:t>
            </a:r>
            <a:r>
              <a:rPr sz="1200" spc="-70" dirty="0">
                <a:latin typeface="Trebuchet MS"/>
                <a:cs typeface="Trebuchet MS"/>
              </a:rPr>
              <a:t>kategorilere, </a:t>
            </a:r>
            <a:r>
              <a:rPr sz="1200" spc="-75" dirty="0">
                <a:latin typeface="Trebuchet MS"/>
                <a:cs typeface="Trebuchet MS"/>
              </a:rPr>
              <a:t>başlık </a:t>
            </a:r>
            <a:r>
              <a:rPr sz="1200" spc="-85" dirty="0">
                <a:latin typeface="Trebuchet MS"/>
                <a:cs typeface="Trebuchet MS"/>
              </a:rPr>
              <a:t>ve</a:t>
            </a:r>
            <a:r>
              <a:rPr sz="1200" spc="-20" dirty="0">
                <a:latin typeface="Trebuchet MS"/>
                <a:cs typeface="Trebuchet MS"/>
              </a:rPr>
              <a:t> </a:t>
            </a:r>
            <a:r>
              <a:rPr sz="1200" spc="-100" dirty="0">
                <a:latin typeface="Trebuchet MS"/>
                <a:cs typeface="Trebuchet MS"/>
              </a:rPr>
              <a:t>alt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330200" y="2977641"/>
            <a:ext cx="172212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80" dirty="0">
                <a:latin typeface="Trebuchet MS"/>
                <a:cs typeface="Trebuchet MS"/>
              </a:rPr>
              <a:t>başlıklara </a:t>
            </a:r>
            <a:r>
              <a:rPr sz="1200" spc="-70" dirty="0">
                <a:latin typeface="Trebuchet MS"/>
                <a:cs typeface="Trebuchet MS"/>
              </a:rPr>
              <a:t>ayırarak</a:t>
            </a:r>
            <a:r>
              <a:rPr sz="1200" spc="-35" dirty="0">
                <a:latin typeface="Trebuchet MS"/>
                <a:cs typeface="Trebuchet MS"/>
              </a:rPr>
              <a:t> </a:t>
            </a:r>
            <a:r>
              <a:rPr sz="1200" spc="-45" dirty="0">
                <a:latin typeface="Trebuchet MS"/>
                <a:cs typeface="Trebuchet MS"/>
              </a:rPr>
              <a:t>ö</a:t>
            </a:r>
            <a:r>
              <a:rPr sz="1200" spc="-45" dirty="0">
                <a:latin typeface="Arial"/>
                <a:cs typeface="Arial"/>
              </a:rPr>
              <a:t>ğ</a:t>
            </a:r>
            <a:r>
              <a:rPr sz="1200" spc="-45" dirty="0">
                <a:latin typeface="Trebuchet MS"/>
                <a:cs typeface="Trebuchet MS"/>
              </a:rPr>
              <a:t>renme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4579365" y="2517394"/>
            <a:ext cx="38493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20" dirty="0">
                <a:latin typeface="Trebuchet MS"/>
                <a:cs typeface="Trebuchet MS"/>
              </a:rPr>
              <a:t>Anlamlandırmayı </a:t>
            </a:r>
            <a:r>
              <a:rPr sz="1800" b="1" spc="40" dirty="0">
                <a:latin typeface="Trebuchet MS"/>
                <a:cs typeface="Trebuchet MS"/>
              </a:rPr>
              <a:t>Artıran</a:t>
            </a:r>
            <a:r>
              <a:rPr sz="1800" b="1" spc="-365" dirty="0">
                <a:latin typeface="Trebuchet MS"/>
                <a:cs typeface="Trebuchet MS"/>
              </a:rPr>
              <a:t> </a:t>
            </a:r>
            <a:r>
              <a:rPr sz="1800" b="1" spc="-10" dirty="0">
                <a:latin typeface="Trebuchet MS"/>
                <a:cs typeface="Trebuchet MS"/>
              </a:rPr>
              <a:t>Stratejiler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3491865" y="2924936"/>
            <a:ext cx="2448560" cy="1440180"/>
          </a:xfrm>
          <a:prstGeom prst="rect">
            <a:avLst/>
          </a:prstGeom>
          <a:solidFill>
            <a:srgbClr val="3891A7"/>
          </a:solidFill>
          <a:ln w="25400">
            <a:solidFill>
              <a:srgbClr val="256979"/>
            </a:solidFill>
          </a:ln>
        </p:spPr>
        <p:txBody>
          <a:bodyPr vert="horz" wrap="square" lIns="0" tIns="24765" rIns="0" bIns="0" rtlCol="0">
            <a:spAutoFit/>
          </a:bodyPr>
          <a:lstStyle/>
          <a:p>
            <a:pPr marL="210820" marR="178435" indent="-24130" algn="ctr">
              <a:lnSpc>
                <a:spcPct val="100200"/>
              </a:lnSpc>
              <a:spcBef>
                <a:spcPts val="195"/>
              </a:spcBef>
              <a:tabLst>
                <a:tab pos="1803400" algn="l"/>
              </a:tabLst>
            </a:pPr>
            <a:r>
              <a:rPr sz="1800" spc="-110" dirty="0">
                <a:solidFill>
                  <a:srgbClr val="FDB809"/>
                </a:solidFill>
                <a:latin typeface="Trebuchet MS"/>
                <a:cs typeface="Trebuchet MS"/>
              </a:rPr>
              <a:t>Eklemleme  </a:t>
            </a:r>
            <a:r>
              <a:rPr sz="1800" spc="-130" dirty="0">
                <a:solidFill>
                  <a:srgbClr val="FFFFFF"/>
                </a:solidFill>
                <a:latin typeface="Trebuchet MS"/>
                <a:cs typeface="Trebuchet MS"/>
              </a:rPr>
              <a:t>Ba</a:t>
            </a:r>
            <a:r>
              <a:rPr sz="1800" spc="-130" dirty="0">
                <a:solidFill>
                  <a:srgbClr val="FFFFFF"/>
                </a:solidFill>
                <a:latin typeface="Arial"/>
                <a:cs typeface="Arial"/>
              </a:rPr>
              <a:t>ğ</a:t>
            </a:r>
            <a:r>
              <a:rPr sz="1800" spc="-130" dirty="0">
                <a:solidFill>
                  <a:srgbClr val="FFFFFF"/>
                </a:solidFill>
                <a:latin typeface="Trebuchet MS"/>
                <a:cs typeface="Trebuchet MS"/>
              </a:rPr>
              <a:t>lantılar,ça</a:t>
            </a:r>
            <a:r>
              <a:rPr sz="1800" spc="-130" dirty="0">
                <a:solidFill>
                  <a:srgbClr val="FFFFFF"/>
                </a:solidFill>
                <a:latin typeface="Arial"/>
                <a:cs typeface="Arial"/>
              </a:rPr>
              <a:t>ğ</a:t>
            </a:r>
            <a:r>
              <a:rPr sz="1800" spc="-130" dirty="0">
                <a:solidFill>
                  <a:srgbClr val="FFFFFF"/>
                </a:solidFill>
                <a:latin typeface="Trebuchet MS"/>
                <a:cs typeface="Trebuchet MS"/>
              </a:rPr>
              <a:t>rışımlar,  </a:t>
            </a:r>
            <a:r>
              <a:rPr sz="1800" spc="-100" dirty="0">
                <a:solidFill>
                  <a:srgbClr val="FFFFFF"/>
                </a:solidFill>
                <a:latin typeface="Trebuchet MS"/>
                <a:cs typeface="Trebuchet MS"/>
              </a:rPr>
              <a:t>ilişkilendirmeler	</a:t>
            </a:r>
            <a:r>
              <a:rPr sz="1800" spc="-125" dirty="0">
                <a:solidFill>
                  <a:srgbClr val="FFFFFF"/>
                </a:solidFill>
                <a:latin typeface="Trebuchet MS"/>
                <a:cs typeface="Trebuchet MS"/>
              </a:rPr>
              <a:t>ve  </a:t>
            </a:r>
            <a:r>
              <a:rPr sz="1800" spc="-105" dirty="0">
                <a:solidFill>
                  <a:srgbClr val="FFFFFF"/>
                </a:solidFill>
                <a:latin typeface="Trebuchet MS"/>
                <a:cs typeface="Trebuchet MS"/>
              </a:rPr>
              <a:t>benzetmeler </a:t>
            </a:r>
            <a:r>
              <a:rPr sz="1800" spc="-130" dirty="0">
                <a:solidFill>
                  <a:srgbClr val="FFFFFF"/>
                </a:solidFill>
                <a:latin typeface="Trebuchet MS"/>
                <a:cs typeface="Trebuchet MS"/>
              </a:rPr>
              <a:t>ile  </a:t>
            </a:r>
            <a:r>
              <a:rPr sz="1800" spc="-65" dirty="0">
                <a:solidFill>
                  <a:srgbClr val="FFFFFF"/>
                </a:solidFill>
                <a:latin typeface="Trebuchet MS"/>
                <a:cs typeface="Trebuchet MS"/>
              </a:rPr>
              <a:t>ö</a:t>
            </a:r>
            <a:r>
              <a:rPr sz="1800" spc="-65" dirty="0">
                <a:solidFill>
                  <a:srgbClr val="FFFFFF"/>
                </a:solidFill>
                <a:latin typeface="Arial"/>
                <a:cs typeface="Arial"/>
              </a:rPr>
              <a:t>ğ</a:t>
            </a:r>
            <a:r>
              <a:rPr sz="1800" spc="-65" dirty="0">
                <a:solidFill>
                  <a:srgbClr val="FFFFFF"/>
                </a:solidFill>
                <a:latin typeface="Trebuchet MS"/>
                <a:cs typeface="Trebuchet MS"/>
              </a:rPr>
              <a:t>renme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6228207" y="2924936"/>
            <a:ext cx="2304415" cy="1440180"/>
          </a:xfrm>
          <a:prstGeom prst="rect">
            <a:avLst/>
          </a:prstGeom>
          <a:solidFill>
            <a:srgbClr val="3891A7"/>
          </a:solidFill>
          <a:ln w="25400">
            <a:solidFill>
              <a:srgbClr val="256979"/>
            </a:solidFill>
          </a:ln>
        </p:spPr>
        <p:txBody>
          <a:bodyPr vert="horz" wrap="square" lIns="0" tIns="40640" rIns="0" bIns="0" rtlCol="0">
            <a:spAutoFit/>
          </a:bodyPr>
          <a:lstStyle/>
          <a:p>
            <a:pPr marL="1905" algn="ctr">
              <a:lnSpc>
                <a:spcPct val="100000"/>
              </a:lnSpc>
              <a:spcBef>
                <a:spcPts val="320"/>
              </a:spcBef>
            </a:pPr>
            <a:r>
              <a:rPr sz="1800" spc="-65" dirty="0">
                <a:solidFill>
                  <a:srgbClr val="FDB809"/>
                </a:solidFill>
                <a:latin typeface="Trebuchet MS"/>
                <a:cs typeface="Trebuchet MS"/>
              </a:rPr>
              <a:t>Örgütleme</a:t>
            </a:r>
            <a:endParaRPr sz="1800">
              <a:latin typeface="Trebuchet MS"/>
              <a:cs typeface="Trebuchet MS"/>
            </a:endParaRPr>
          </a:p>
          <a:p>
            <a:pPr marL="186690" marR="159385" algn="ctr">
              <a:lnSpc>
                <a:spcPct val="100000"/>
              </a:lnSpc>
              <a:spcBef>
                <a:spcPts val="20"/>
              </a:spcBef>
            </a:pPr>
            <a:r>
              <a:rPr sz="1400" spc="-15" dirty="0">
                <a:solidFill>
                  <a:srgbClr val="FFFFFF"/>
                </a:solidFill>
                <a:latin typeface="Trebuchet MS"/>
                <a:cs typeface="Trebuchet MS"/>
              </a:rPr>
              <a:t>Gru</a:t>
            </a:r>
            <a:r>
              <a:rPr sz="1400" spc="-5" dirty="0">
                <a:solidFill>
                  <a:srgbClr val="FFFFFF"/>
                </a:solidFill>
                <a:latin typeface="Trebuchet MS"/>
                <a:cs typeface="Trebuchet MS"/>
              </a:rPr>
              <a:t>p</a:t>
            </a:r>
            <a:r>
              <a:rPr sz="1400" spc="-100" dirty="0">
                <a:solidFill>
                  <a:srgbClr val="FFFFFF"/>
                </a:solidFill>
                <a:latin typeface="Trebuchet MS"/>
                <a:cs typeface="Trebuchet MS"/>
              </a:rPr>
              <a:t>la</a:t>
            </a:r>
            <a:r>
              <a:rPr sz="1400" spc="-120" dirty="0">
                <a:solidFill>
                  <a:srgbClr val="FFFFFF"/>
                </a:solidFill>
                <a:latin typeface="Trebuchet MS"/>
                <a:cs typeface="Trebuchet MS"/>
              </a:rPr>
              <a:t>n</a:t>
            </a:r>
            <a:r>
              <a:rPr sz="1400" spc="-105" dirty="0">
                <a:solidFill>
                  <a:srgbClr val="FFFFFF"/>
                </a:solidFill>
                <a:latin typeface="Trebuchet MS"/>
                <a:cs typeface="Trebuchet MS"/>
              </a:rPr>
              <a:t>d</a:t>
            </a:r>
            <a:r>
              <a:rPr sz="1400" spc="-50" dirty="0">
                <a:solidFill>
                  <a:srgbClr val="FFFFFF"/>
                </a:solidFill>
                <a:latin typeface="Trebuchet MS"/>
                <a:cs typeface="Trebuchet MS"/>
              </a:rPr>
              <a:t>ı</a:t>
            </a:r>
            <a:r>
              <a:rPr sz="1400" dirty="0">
                <a:solidFill>
                  <a:srgbClr val="FFFFFF"/>
                </a:solidFill>
                <a:latin typeface="Trebuchet MS"/>
                <a:cs typeface="Trebuchet MS"/>
              </a:rPr>
              <a:t>r</a:t>
            </a:r>
            <a:r>
              <a:rPr sz="1400" spc="-75" dirty="0">
                <a:solidFill>
                  <a:srgbClr val="FFFFFF"/>
                </a:solidFill>
                <a:latin typeface="Trebuchet MS"/>
                <a:cs typeface="Trebuchet MS"/>
              </a:rPr>
              <a:t>ar</a:t>
            </a:r>
            <a:r>
              <a:rPr sz="1400" spc="-100" dirty="0">
                <a:solidFill>
                  <a:srgbClr val="FFFFFF"/>
                </a:solidFill>
                <a:latin typeface="Trebuchet MS"/>
                <a:cs typeface="Trebuchet MS"/>
              </a:rPr>
              <a:t>ak,sı</a:t>
            </a:r>
            <a:r>
              <a:rPr sz="1400" spc="-65" dirty="0">
                <a:solidFill>
                  <a:srgbClr val="FFFFFF"/>
                </a:solidFill>
                <a:latin typeface="Trebuchet MS"/>
                <a:cs typeface="Trebuchet MS"/>
              </a:rPr>
              <a:t>n</a:t>
            </a:r>
            <a:r>
              <a:rPr sz="1400" spc="-130" dirty="0">
                <a:solidFill>
                  <a:srgbClr val="FFFFFF"/>
                </a:solidFill>
                <a:latin typeface="Trebuchet MS"/>
                <a:cs typeface="Trebuchet MS"/>
              </a:rPr>
              <a:t>ıf</a:t>
            </a:r>
            <a:r>
              <a:rPr sz="1400" spc="-114" dirty="0">
                <a:solidFill>
                  <a:srgbClr val="FFFFFF"/>
                </a:solidFill>
                <a:latin typeface="Trebuchet MS"/>
                <a:cs typeface="Trebuchet MS"/>
              </a:rPr>
              <a:t>l</a:t>
            </a:r>
            <a:r>
              <a:rPr sz="1400" spc="-204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1400" spc="-105" dirty="0">
                <a:solidFill>
                  <a:srgbClr val="FFFFFF"/>
                </a:solidFill>
                <a:latin typeface="Trebuchet MS"/>
                <a:cs typeface="Trebuchet MS"/>
              </a:rPr>
              <a:t>y</a:t>
            </a:r>
            <a:r>
              <a:rPr sz="1400" spc="-114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1400" dirty="0">
                <a:solidFill>
                  <a:srgbClr val="FFFFFF"/>
                </a:solidFill>
                <a:latin typeface="Trebuchet MS"/>
                <a:cs typeface="Trebuchet MS"/>
              </a:rPr>
              <a:t>r</a:t>
            </a:r>
            <a:r>
              <a:rPr sz="1400" spc="-110" dirty="0">
                <a:solidFill>
                  <a:srgbClr val="FFFFFF"/>
                </a:solidFill>
                <a:latin typeface="Trebuchet MS"/>
                <a:cs typeface="Trebuchet MS"/>
              </a:rPr>
              <a:t>ak,  </a:t>
            </a:r>
            <a:r>
              <a:rPr sz="1400" spc="-90" dirty="0">
                <a:solidFill>
                  <a:srgbClr val="FFFFFF"/>
                </a:solidFill>
                <a:latin typeface="Trebuchet MS"/>
                <a:cs typeface="Trebuchet MS"/>
              </a:rPr>
              <a:t>sıraya </a:t>
            </a:r>
            <a:r>
              <a:rPr sz="1400" spc="-85" dirty="0">
                <a:solidFill>
                  <a:srgbClr val="FFFFFF"/>
                </a:solidFill>
                <a:latin typeface="Trebuchet MS"/>
                <a:cs typeface="Trebuchet MS"/>
              </a:rPr>
              <a:t>koyarak,yeniden  </a:t>
            </a:r>
            <a:r>
              <a:rPr sz="1400" spc="-90" dirty="0">
                <a:solidFill>
                  <a:srgbClr val="FFFFFF"/>
                </a:solidFill>
                <a:latin typeface="Trebuchet MS"/>
                <a:cs typeface="Trebuchet MS"/>
              </a:rPr>
              <a:t>düzenleyerek,kavram</a:t>
            </a:r>
            <a:endParaRPr sz="1400">
              <a:latin typeface="Trebuchet MS"/>
              <a:cs typeface="Trebuchet MS"/>
            </a:endParaRPr>
          </a:p>
          <a:p>
            <a:pPr marL="255270" marR="229870" algn="ctr">
              <a:lnSpc>
                <a:spcPct val="100000"/>
              </a:lnSpc>
            </a:pPr>
            <a:r>
              <a:rPr sz="1400" spc="-95" dirty="0">
                <a:solidFill>
                  <a:srgbClr val="FFFFFF"/>
                </a:solidFill>
                <a:latin typeface="Trebuchet MS"/>
                <a:cs typeface="Trebuchet MS"/>
              </a:rPr>
              <a:t>haritaları,çizelge,tablo </a:t>
            </a:r>
            <a:r>
              <a:rPr sz="1400" spc="-125" dirty="0">
                <a:solidFill>
                  <a:srgbClr val="FFFFFF"/>
                </a:solidFill>
                <a:latin typeface="Trebuchet MS"/>
                <a:cs typeface="Trebuchet MS"/>
              </a:rPr>
              <a:t>vb.  </a:t>
            </a:r>
            <a:r>
              <a:rPr sz="1400" spc="-65" dirty="0">
                <a:solidFill>
                  <a:srgbClr val="FFFFFF"/>
                </a:solidFill>
                <a:latin typeface="Trebuchet MS"/>
                <a:cs typeface="Trebuchet MS"/>
              </a:rPr>
              <a:t>görsellerle</a:t>
            </a:r>
            <a:r>
              <a:rPr sz="1400" spc="-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-45" dirty="0">
                <a:solidFill>
                  <a:srgbClr val="FFFFFF"/>
                </a:solidFill>
                <a:latin typeface="Trebuchet MS"/>
                <a:cs typeface="Trebuchet MS"/>
              </a:rPr>
              <a:t>ö</a:t>
            </a:r>
            <a:r>
              <a:rPr sz="1400" spc="-45" dirty="0">
                <a:solidFill>
                  <a:srgbClr val="FFFFFF"/>
                </a:solidFill>
                <a:latin typeface="Arial"/>
                <a:cs typeface="Arial"/>
              </a:rPr>
              <a:t>ğ</a:t>
            </a:r>
            <a:r>
              <a:rPr sz="1400" spc="-45" dirty="0">
                <a:solidFill>
                  <a:srgbClr val="FFFFFF"/>
                </a:solidFill>
                <a:latin typeface="Trebuchet MS"/>
                <a:cs typeface="Trebuchet MS"/>
              </a:rPr>
              <a:t>renme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5444744" y="5301233"/>
            <a:ext cx="3152140" cy="8502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065" marR="5080" algn="ctr">
              <a:lnSpc>
                <a:spcPct val="100299"/>
              </a:lnSpc>
              <a:spcBef>
                <a:spcPts val="90"/>
              </a:spcBef>
            </a:pPr>
            <a:r>
              <a:rPr sz="1800" spc="-55" dirty="0">
                <a:solidFill>
                  <a:srgbClr val="FDB809"/>
                </a:solidFill>
                <a:latin typeface="Trebuchet MS"/>
                <a:cs typeface="Trebuchet MS"/>
              </a:rPr>
              <a:t>Duyuşsal </a:t>
            </a:r>
            <a:r>
              <a:rPr sz="1800" spc="-85" dirty="0">
                <a:solidFill>
                  <a:srgbClr val="FDB809"/>
                </a:solidFill>
                <a:latin typeface="Trebuchet MS"/>
                <a:cs typeface="Trebuchet MS"/>
              </a:rPr>
              <a:t>(Güdülenme) </a:t>
            </a:r>
            <a:r>
              <a:rPr sz="1800" spc="-110" dirty="0">
                <a:solidFill>
                  <a:srgbClr val="FDB809"/>
                </a:solidFill>
                <a:latin typeface="Trebuchet MS"/>
                <a:cs typeface="Trebuchet MS"/>
              </a:rPr>
              <a:t>Stratejileri  </a:t>
            </a:r>
            <a:r>
              <a:rPr sz="1800" spc="-55" dirty="0">
                <a:solidFill>
                  <a:srgbClr val="FFFFFF"/>
                </a:solidFill>
                <a:latin typeface="Trebuchet MS"/>
                <a:cs typeface="Trebuchet MS"/>
              </a:rPr>
              <a:t>Dikkati </a:t>
            </a:r>
            <a:r>
              <a:rPr sz="1800" spc="-65" dirty="0">
                <a:solidFill>
                  <a:srgbClr val="FFFFFF"/>
                </a:solidFill>
                <a:latin typeface="Trebuchet MS"/>
                <a:cs typeface="Trebuchet MS"/>
              </a:rPr>
              <a:t>sürdürmek </a:t>
            </a:r>
            <a:r>
              <a:rPr sz="1800" spc="-95" dirty="0">
                <a:solidFill>
                  <a:srgbClr val="FFFFFF"/>
                </a:solidFill>
                <a:latin typeface="Trebuchet MS"/>
                <a:cs typeface="Trebuchet MS"/>
              </a:rPr>
              <a:t>üzere </a:t>
            </a:r>
            <a:r>
              <a:rPr sz="1800" spc="-100" dirty="0">
                <a:solidFill>
                  <a:srgbClr val="FFFFFF"/>
                </a:solidFill>
                <a:latin typeface="Trebuchet MS"/>
                <a:cs typeface="Trebuchet MS"/>
              </a:rPr>
              <a:t>istekli  </a:t>
            </a:r>
            <a:r>
              <a:rPr sz="1800" spc="-110" dirty="0">
                <a:solidFill>
                  <a:srgbClr val="FFFFFF"/>
                </a:solidFill>
                <a:latin typeface="Trebuchet MS"/>
                <a:cs typeface="Trebuchet MS"/>
              </a:rPr>
              <a:t>biçimde</a:t>
            </a:r>
            <a:r>
              <a:rPr sz="1800" spc="-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-65" dirty="0">
                <a:solidFill>
                  <a:srgbClr val="FFFFFF"/>
                </a:solidFill>
                <a:latin typeface="Trebuchet MS"/>
                <a:cs typeface="Trebuchet MS"/>
              </a:rPr>
              <a:t>ö</a:t>
            </a:r>
            <a:r>
              <a:rPr sz="1800" spc="-65" dirty="0">
                <a:solidFill>
                  <a:srgbClr val="FFFFFF"/>
                </a:solidFill>
                <a:latin typeface="Arial"/>
                <a:cs typeface="Arial"/>
              </a:rPr>
              <a:t>ğ</a:t>
            </a:r>
            <a:r>
              <a:rPr sz="1800" spc="-65" dirty="0">
                <a:solidFill>
                  <a:srgbClr val="FFFFFF"/>
                </a:solidFill>
                <a:latin typeface="Trebuchet MS"/>
                <a:cs typeface="Trebuchet MS"/>
              </a:rPr>
              <a:t>renme</a:t>
            </a:r>
            <a:endParaRPr sz="1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752600" y="457200"/>
            <a:ext cx="5227320" cy="6807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300" spc="-150" dirty="0" smtClean="0"/>
              <a:t>D</a:t>
            </a:r>
            <a:r>
              <a:rPr lang="tr-TR" sz="4300" spc="-150" dirty="0">
                <a:latin typeface="Arial"/>
                <a:cs typeface="Arial"/>
              </a:rPr>
              <a:t>İ</a:t>
            </a:r>
            <a:r>
              <a:rPr sz="4300" spc="-150" dirty="0" smtClean="0"/>
              <a:t>KKAT</a:t>
            </a:r>
            <a:r>
              <a:rPr sz="4300" spc="-140" dirty="0" smtClean="0"/>
              <a:t> </a:t>
            </a:r>
            <a:r>
              <a:rPr sz="4300" spc="-459" dirty="0" smtClean="0"/>
              <a:t>STRATEJ</a:t>
            </a:r>
            <a:r>
              <a:rPr lang="tr-TR" sz="4300" spc="-459" dirty="0">
                <a:latin typeface="Arial"/>
                <a:cs typeface="Arial"/>
              </a:rPr>
              <a:t>İ</a:t>
            </a:r>
            <a:r>
              <a:rPr sz="4300" spc="-459" dirty="0" smtClean="0"/>
              <a:t>LER</a:t>
            </a:r>
            <a:r>
              <a:rPr lang="tr-TR" sz="4300" spc="-459" dirty="0">
                <a:latin typeface="Arial"/>
                <a:cs typeface="Arial"/>
              </a:rPr>
              <a:t>İ</a:t>
            </a:r>
            <a:endParaRPr sz="4300" dirty="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596897" y="1403349"/>
            <a:ext cx="7255509" cy="46901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5910" indent="-283845">
              <a:lnSpc>
                <a:spcPts val="2385"/>
              </a:lnSpc>
              <a:spcBef>
                <a:spcPts val="95"/>
              </a:spcBef>
              <a:buClr>
                <a:srgbClr val="3891A7"/>
              </a:buClr>
              <a:buSzPct val="79545"/>
              <a:buFont typeface="Arial"/>
              <a:buChar char=""/>
              <a:tabLst>
                <a:tab pos="295910" algn="l"/>
                <a:tab pos="296545" algn="l"/>
              </a:tabLst>
            </a:pPr>
            <a:r>
              <a:rPr sz="2200" spc="-80" dirty="0">
                <a:latin typeface="Trebuchet MS"/>
                <a:cs typeface="Trebuchet MS"/>
              </a:rPr>
              <a:t>Çevreden </a:t>
            </a:r>
            <a:r>
              <a:rPr sz="2200" spc="-150" dirty="0">
                <a:latin typeface="Trebuchet MS"/>
                <a:cs typeface="Trebuchet MS"/>
              </a:rPr>
              <a:t>gelen </a:t>
            </a:r>
            <a:r>
              <a:rPr sz="2200" spc="-130" dirty="0">
                <a:latin typeface="Trebuchet MS"/>
                <a:cs typeface="Trebuchet MS"/>
              </a:rPr>
              <a:t>bilgilerin-uyaranların </a:t>
            </a:r>
            <a:r>
              <a:rPr sz="2200" spc="-125" dirty="0">
                <a:latin typeface="Trebuchet MS"/>
                <a:cs typeface="Trebuchet MS"/>
              </a:rPr>
              <a:t>birey </a:t>
            </a:r>
            <a:r>
              <a:rPr sz="2200" spc="-135" dirty="0">
                <a:latin typeface="Trebuchet MS"/>
                <a:cs typeface="Trebuchet MS"/>
              </a:rPr>
              <a:t>için</a:t>
            </a:r>
            <a:r>
              <a:rPr sz="2200" spc="345" dirty="0">
                <a:latin typeface="Trebuchet MS"/>
                <a:cs typeface="Trebuchet MS"/>
              </a:rPr>
              <a:t> </a:t>
            </a:r>
            <a:r>
              <a:rPr sz="2200" spc="-125" dirty="0">
                <a:latin typeface="Trebuchet MS"/>
                <a:cs typeface="Trebuchet MS"/>
              </a:rPr>
              <a:t>gerekli</a:t>
            </a:r>
            <a:endParaRPr sz="2200">
              <a:latin typeface="Trebuchet MS"/>
              <a:cs typeface="Trebuchet MS"/>
            </a:endParaRPr>
          </a:p>
          <a:p>
            <a:pPr marL="295910">
              <a:lnSpc>
                <a:spcPts val="2115"/>
              </a:lnSpc>
            </a:pPr>
            <a:r>
              <a:rPr sz="2200" spc="-125" dirty="0">
                <a:latin typeface="Trebuchet MS"/>
                <a:cs typeface="Trebuchet MS"/>
              </a:rPr>
              <a:t>olanlarının </a:t>
            </a:r>
            <a:r>
              <a:rPr sz="2200" spc="-120" dirty="0">
                <a:latin typeface="Trebuchet MS"/>
                <a:cs typeface="Trebuchet MS"/>
              </a:rPr>
              <a:t>kısa </a:t>
            </a:r>
            <a:r>
              <a:rPr sz="2200" spc="-110" dirty="0">
                <a:latin typeface="Trebuchet MS"/>
                <a:cs typeface="Trebuchet MS"/>
              </a:rPr>
              <a:t>süreli </a:t>
            </a:r>
            <a:r>
              <a:rPr sz="2200" spc="-130" dirty="0">
                <a:latin typeface="Trebuchet MS"/>
                <a:cs typeface="Trebuchet MS"/>
              </a:rPr>
              <a:t>belle</a:t>
            </a:r>
            <a:r>
              <a:rPr sz="2200" spc="-130" dirty="0">
                <a:latin typeface="Arial"/>
                <a:cs typeface="Arial"/>
              </a:rPr>
              <a:t>ğ</a:t>
            </a:r>
            <a:r>
              <a:rPr sz="2200" spc="-130" dirty="0">
                <a:latin typeface="Trebuchet MS"/>
                <a:cs typeface="Trebuchet MS"/>
              </a:rPr>
              <a:t>e </a:t>
            </a:r>
            <a:r>
              <a:rPr sz="2200" spc="-135" dirty="0">
                <a:latin typeface="Trebuchet MS"/>
                <a:cs typeface="Trebuchet MS"/>
              </a:rPr>
              <a:t>geçişini </a:t>
            </a:r>
            <a:r>
              <a:rPr sz="2200" spc="-150" dirty="0">
                <a:latin typeface="Trebuchet MS"/>
                <a:cs typeface="Trebuchet MS"/>
              </a:rPr>
              <a:t>sa</a:t>
            </a:r>
            <a:r>
              <a:rPr sz="2200" spc="-150" dirty="0">
                <a:latin typeface="Arial"/>
                <a:cs typeface="Arial"/>
              </a:rPr>
              <a:t>ğ</a:t>
            </a:r>
            <a:r>
              <a:rPr sz="2200" spc="-150" dirty="0">
                <a:latin typeface="Trebuchet MS"/>
                <a:cs typeface="Trebuchet MS"/>
              </a:rPr>
              <a:t>layan </a:t>
            </a:r>
            <a:r>
              <a:rPr sz="2200" spc="-125" dirty="0">
                <a:latin typeface="Trebuchet MS"/>
                <a:cs typeface="Trebuchet MS"/>
              </a:rPr>
              <a:t>en </a:t>
            </a:r>
            <a:r>
              <a:rPr sz="2200" spc="-15" dirty="0">
                <a:latin typeface="Trebuchet MS"/>
                <a:cs typeface="Trebuchet MS"/>
              </a:rPr>
              <a:t> </a:t>
            </a:r>
            <a:r>
              <a:rPr sz="2200" spc="-114" dirty="0">
                <a:latin typeface="Trebuchet MS"/>
                <a:cs typeface="Trebuchet MS"/>
              </a:rPr>
              <a:t>önemli</a:t>
            </a:r>
            <a:endParaRPr sz="2200">
              <a:latin typeface="Trebuchet MS"/>
              <a:cs typeface="Trebuchet MS"/>
            </a:endParaRPr>
          </a:p>
          <a:p>
            <a:pPr marL="295910">
              <a:lnSpc>
                <a:spcPts val="2370"/>
              </a:lnSpc>
            </a:pPr>
            <a:r>
              <a:rPr sz="2200" spc="-95" dirty="0">
                <a:latin typeface="Trebuchet MS"/>
                <a:cs typeface="Trebuchet MS"/>
              </a:rPr>
              <a:t>süreç</a:t>
            </a:r>
            <a:r>
              <a:rPr sz="2200" spc="-60" dirty="0">
                <a:latin typeface="Trebuchet MS"/>
                <a:cs typeface="Trebuchet MS"/>
              </a:rPr>
              <a:t> </a:t>
            </a:r>
            <a:r>
              <a:rPr sz="2200" spc="-160" dirty="0">
                <a:latin typeface="Trebuchet MS"/>
                <a:cs typeface="Trebuchet MS"/>
              </a:rPr>
              <a:t>dikkattir.</a:t>
            </a:r>
            <a:endParaRPr sz="2200">
              <a:latin typeface="Trebuchet MS"/>
              <a:cs typeface="Trebuchet MS"/>
            </a:endParaRPr>
          </a:p>
          <a:p>
            <a:pPr marL="295910" marR="502284" indent="-283845">
              <a:lnSpc>
                <a:spcPct val="80000"/>
              </a:lnSpc>
              <a:spcBef>
                <a:spcPts val="610"/>
              </a:spcBef>
              <a:buClr>
                <a:srgbClr val="3891A7"/>
              </a:buClr>
              <a:buSzPct val="79545"/>
              <a:buFont typeface="Arial"/>
              <a:buChar char=""/>
              <a:tabLst>
                <a:tab pos="295910" algn="l"/>
                <a:tab pos="296545" algn="l"/>
              </a:tabLst>
            </a:pPr>
            <a:r>
              <a:rPr sz="2200" spc="-60" dirty="0">
                <a:latin typeface="Trebuchet MS"/>
                <a:cs typeface="Trebuchet MS"/>
              </a:rPr>
              <a:t>Bu </a:t>
            </a:r>
            <a:r>
              <a:rPr sz="2200" spc="-135" dirty="0">
                <a:latin typeface="Trebuchet MS"/>
                <a:cs typeface="Trebuchet MS"/>
              </a:rPr>
              <a:t>nedenle </a:t>
            </a:r>
            <a:r>
              <a:rPr sz="2200" spc="-95" dirty="0">
                <a:latin typeface="Trebuchet MS"/>
                <a:cs typeface="Trebuchet MS"/>
              </a:rPr>
              <a:t>ö</a:t>
            </a:r>
            <a:r>
              <a:rPr sz="2200" spc="-95" dirty="0">
                <a:latin typeface="Arial"/>
                <a:cs typeface="Arial"/>
              </a:rPr>
              <a:t>ğ</a:t>
            </a:r>
            <a:r>
              <a:rPr sz="2200" spc="-95" dirty="0">
                <a:latin typeface="Trebuchet MS"/>
                <a:cs typeface="Trebuchet MS"/>
              </a:rPr>
              <a:t>retimde </a:t>
            </a:r>
            <a:r>
              <a:rPr sz="2200" spc="-120" dirty="0">
                <a:latin typeface="Trebuchet MS"/>
                <a:cs typeface="Trebuchet MS"/>
              </a:rPr>
              <a:t>yerine </a:t>
            </a:r>
            <a:r>
              <a:rPr sz="2200" spc="-130" dirty="0">
                <a:latin typeface="Trebuchet MS"/>
                <a:cs typeface="Trebuchet MS"/>
              </a:rPr>
              <a:t>getirilmesi </a:t>
            </a:r>
            <a:r>
              <a:rPr sz="2200" spc="-125" dirty="0">
                <a:latin typeface="Trebuchet MS"/>
                <a:cs typeface="Trebuchet MS"/>
              </a:rPr>
              <a:t>gereken </a:t>
            </a:r>
            <a:r>
              <a:rPr sz="2200" spc="-130" dirty="0">
                <a:latin typeface="Trebuchet MS"/>
                <a:cs typeface="Trebuchet MS"/>
              </a:rPr>
              <a:t>ilk </a:t>
            </a:r>
            <a:r>
              <a:rPr sz="2200" spc="-190" dirty="0">
                <a:latin typeface="Trebuchet MS"/>
                <a:cs typeface="Trebuchet MS"/>
              </a:rPr>
              <a:t>işlev,  </a:t>
            </a:r>
            <a:r>
              <a:rPr sz="2200" spc="-90" dirty="0">
                <a:latin typeface="Trebuchet MS"/>
                <a:cs typeface="Trebuchet MS"/>
              </a:rPr>
              <a:t>ö</a:t>
            </a:r>
            <a:r>
              <a:rPr sz="2200" spc="-90" dirty="0">
                <a:latin typeface="Arial"/>
                <a:cs typeface="Arial"/>
              </a:rPr>
              <a:t>ğ</a:t>
            </a:r>
            <a:r>
              <a:rPr sz="2200" spc="-90" dirty="0">
                <a:latin typeface="Trebuchet MS"/>
                <a:cs typeface="Trebuchet MS"/>
              </a:rPr>
              <a:t>rencinin </a:t>
            </a:r>
            <a:r>
              <a:rPr sz="2200" spc="-125" dirty="0">
                <a:latin typeface="Trebuchet MS"/>
                <a:cs typeface="Trebuchet MS"/>
              </a:rPr>
              <a:t>dikkatini </a:t>
            </a:r>
            <a:r>
              <a:rPr sz="2200" spc="-120" dirty="0">
                <a:latin typeface="Trebuchet MS"/>
                <a:cs typeface="Trebuchet MS"/>
              </a:rPr>
              <a:t>belirginleştirmek </a:t>
            </a:r>
            <a:r>
              <a:rPr sz="2200" spc="-160" dirty="0">
                <a:latin typeface="Trebuchet MS"/>
                <a:cs typeface="Trebuchet MS"/>
              </a:rPr>
              <a:t>ve</a:t>
            </a:r>
            <a:r>
              <a:rPr sz="2200" spc="180" dirty="0">
                <a:latin typeface="Trebuchet MS"/>
                <a:cs typeface="Trebuchet MS"/>
              </a:rPr>
              <a:t> </a:t>
            </a:r>
            <a:r>
              <a:rPr sz="2200" spc="-140" dirty="0">
                <a:latin typeface="Trebuchet MS"/>
                <a:cs typeface="Trebuchet MS"/>
              </a:rPr>
              <a:t>artırmaktır.</a:t>
            </a:r>
            <a:endParaRPr sz="2200">
              <a:latin typeface="Trebuchet MS"/>
              <a:cs typeface="Trebuchet MS"/>
            </a:endParaRPr>
          </a:p>
          <a:p>
            <a:pPr marL="295910" indent="-283845">
              <a:lnSpc>
                <a:spcPts val="2375"/>
              </a:lnSpc>
              <a:spcBef>
                <a:spcPts val="65"/>
              </a:spcBef>
              <a:buClr>
                <a:srgbClr val="3891A7"/>
              </a:buClr>
              <a:buSzPct val="79545"/>
              <a:buFont typeface="Arial"/>
              <a:buChar char=""/>
              <a:tabLst>
                <a:tab pos="295910" algn="l"/>
                <a:tab pos="296545" algn="l"/>
              </a:tabLst>
            </a:pPr>
            <a:r>
              <a:rPr sz="2200" spc="-70" dirty="0">
                <a:latin typeface="Trebuchet MS"/>
                <a:cs typeface="Trebuchet MS"/>
              </a:rPr>
              <a:t>Dikkati </a:t>
            </a:r>
            <a:r>
              <a:rPr sz="2200" spc="-120" dirty="0">
                <a:latin typeface="Trebuchet MS"/>
                <a:cs typeface="Trebuchet MS"/>
              </a:rPr>
              <a:t>yöneltmede </a:t>
            </a:r>
            <a:r>
              <a:rPr sz="2200" spc="-150" dirty="0">
                <a:latin typeface="Trebuchet MS"/>
                <a:cs typeface="Trebuchet MS"/>
              </a:rPr>
              <a:t>kullanılan </a:t>
            </a:r>
            <a:r>
              <a:rPr sz="2200" spc="-135" dirty="0">
                <a:latin typeface="Trebuchet MS"/>
                <a:cs typeface="Trebuchet MS"/>
              </a:rPr>
              <a:t>stratejilerden </a:t>
            </a:r>
            <a:r>
              <a:rPr sz="2200" spc="-150" dirty="0">
                <a:latin typeface="Trebuchet MS"/>
                <a:cs typeface="Trebuchet MS"/>
              </a:rPr>
              <a:t>biri,</a:t>
            </a:r>
            <a:r>
              <a:rPr sz="2200" spc="110" dirty="0">
                <a:latin typeface="Trebuchet MS"/>
                <a:cs typeface="Trebuchet MS"/>
              </a:rPr>
              <a:t> </a:t>
            </a:r>
            <a:r>
              <a:rPr sz="2200" spc="-135" dirty="0">
                <a:latin typeface="Trebuchet MS"/>
                <a:cs typeface="Trebuchet MS"/>
              </a:rPr>
              <a:t>metinde</a:t>
            </a:r>
            <a:endParaRPr sz="2200">
              <a:latin typeface="Trebuchet MS"/>
              <a:cs typeface="Trebuchet MS"/>
            </a:endParaRPr>
          </a:p>
          <a:p>
            <a:pPr marL="295910">
              <a:lnSpc>
                <a:spcPts val="2120"/>
              </a:lnSpc>
            </a:pPr>
            <a:r>
              <a:rPr sz="2200" spc="-145" dirty="0">
                <a:latin typeface="Trebuchet MS"/>
                <a:cs typeface="Trebuchet MS"/>
              </a:rPr>
              <a:t>yazıların </a:t>
            </a:r>
            <a:r>
              <a:rPr sz="2200" spc="-155" dirty="0">
                <a:latin typeface="Trebuchet MS"/>
                <a:cs typeface="Trebuchet MS"/>
              </a:rPr>
              <a:t>altını </a:t>
            </a:r>
            <a:r>
              <a:rPr sz="2200" spc="-165" dirty="0">
                <a:latin typeface="Trebuchet MS"/>
                <a:cs typeface="Trebuchet MS"/>
              </a:rPr>
              <a:t>çizmedir. </a:t>
            </a:r>
            <a:r>
              <a:rPr sz="2200" spc="-90" dirty="0">
                <a:latin typeface="Trebuchet MS"/>
                <a:cs typeface="Trebuchet MS"/>
              </a:rPr>
              <a:t>Anahtar </a:t>
            </a:r>
            <a:r>
              <a:rPr sz="2200" spc="-95" dirty="0">
                <a:latin typeface="Trebuchet MS"/>
                <a:cs typeface="Trebuchet MS"/>
              </a:rPr>
              <a:t>sözcüklerin </a:t>
            </a:r>
            <a:r>
              <a:rPr sz="2200" spc="-160" dirty="0">
                <a:latin typeface="Trebuchet MS"/>
                <a:cs typeface="Trebuchet MS"/>
              </a:rPr>
              <a:t>ve</a:t>
            </a:r>
            <a:r>
              <a:rPr sz="2200" spc="35" dirty="0">
                <a:latin typeface="Trebuchet MS"/>
                <a:cs typeface="Trebuchet MS"/>
              </a:rPr>
              <a:t> </a:t>
            </a:r>
            <a:r>
              <a:rPr sz="2200" spc="-150" dirty="0">
                <a:latin typeface="Trebuchet MS"/>
                <a:cs typeface="Trebuchet MS"/>
              </a:rPr>
              <a:t>temel</a:t>
            </a:r>
            <a:endParaRPr sz="2200">
              <a:latin typeface="Trebuchet MS"/>
              <a:cs typeface="Trebuchet MS"/>
            </a:endParaRPr>
          </a:p>
          <a:p>
            <a:pPr marL="295910" marR="75565">
              <a:lnSpc>
                <a:spcPct val="79500"/>
              </a:lnSpc>
              <a:spcBef>
                <a:spcPts val="280"/>
              </a:spcBef>
            </a:pPr>
            <a:r>
              <a:rPr sz="2200" spc="-110" dirty="0">
                <a:latin typeface="Trebuchet MS"/>
                <a:cs typeface="Trebuchet MS"/>
              </a:rPr>
              <a:t>düşüncelerin </a:t>
            </a:r>
            <a:r>
              <a:rPr sz="2200" spc="-150" dirty="0">
                <a:latin typeface="Trebuchet MS"/>
                <a:cs typeface="Trebuchet MS"/>
              </a:rPr>
              <a:t>altının </a:t>
            </a:r>
            <a:r>
              <a:rPr sz="2200" spc="-155" dirty="0">
                <a:latin typeface="Trebuchet MS"/>
                <a:cs typeface="Trebuchet MS"/>
              </a:rPr>
              <a:t>çizilmesi, </a:t>
            </a:r>
            <a:r>
              <a:rPr sz="2200" spc="-85" dirty="0">
                <a:latin typeface="Trebuchet MS"/>
                <a:cs typeface="Trebuchet MS"/>
              </a:rPr>
              <a:t>ö</a:t>
            </a:r>
            <a:r>
              <a:rPr sz="2200" spc="-85" dirty="0">
                <a:latin typeface="Arial"/>
                <a:cs typeface="Arial"/>
              </a:rPr>
              <a:t>ğ</a:t>
            </a:r>
            <a:r>
              <a:rPr sz="2200" spc="-85" dirty="0">
                <a:latin typeface="Trebuchet MS"/>
                <a:cs typeface="Trebuchet MS"/>
              </a:rPr>
              <a:t>renciler </a:t>
            </a:r>
            <a:r>
              <a:rPr sz="2200" spc="-160" dirty="0">
                <a:latin typeface="Trebuchet MS"/>
                <a:cs typeface="Trebuchet MS"/>
              </a:rPr>
              <a:t>tarafından yaygınlıkla  </a:t>
            </a:r>
            <a:r>
              <a:rPr sz="2200" spc="-165" dirty="0">
                <a:latin typeface="Trebuchet MS"/>
                <a:cs typeface="Trebuchet MS"/>
              </a:rPr>
              <a:t>kullanılmaktadır. </a:t>
            </a:r>
            <a:r>
              <a:rPr sz="2200" spc="-90" dirty="0">
                <a:latin typeface="Trebuchet MS"/>
                <a:cs typeface="Trebuchet MS"/>
              </a:rPr>
              <a:t>Altını </a:t>
            </a:r>
            <a:r>
              <a:rPr sz="2200" spc="-165" dirty="0">
                <a:latin typeface="Trebuchet MS"/>
                <a:cs typeface="Trebuchet MS"/>
              </a:rPr>
              <a:t>çizme, </a:t>
            </a:r>
            <a:r>
              <a:rPr sz="2200" spc="-95" dirty="0">
                <a:latin typeface="Trebuchet MS"/>
                <a:cs typeface="Trebuchet MS"/>
              </a:rPr>
              <a:t>okunan </a:t>
            </a:r>
            <a:r>
              <a:rPr sz="2200" spc="-135" dirty="0">
                <a:latin typeface="Trebuchet MS"/>
                <a:cs typeface="Trebuchet MS"/>
              </a:rPr>
              <a:t>metinde</a:t>
            </a:r>
            <a:r>
              <a:rPr sz="2200" spc="-315" dirty="0">
                <a:latin typeface="Trebuchet MS"/>
                <a:cs typeface="Trebuchet MS"/>
              </a:rPr>
              <a:t> </a:t>
            </a:r>
            <a:r>
              <a:rPr sz="2200" spc="-114" dirty="0">
                <a:latin typeface="Trebuchet MS"/>
                <a:cs typeface="Trebuchet MS"/>
              </a:rPr>
              <a:t>önemli</a:t>
            </a:r>
            <a:endParaRPr sz="2200">
              <a:latin typeface="Trebuchet MS"/>
              <a:cs typeface="Trebuchet MS"/>
            </a:endParaRPr>
          </a:p>
          <a:p>
            <a:pPr marL="295910">
              <a:lnSpc>
                <a:spcPts val="2125"/>
              </a:lnSpc>
            </a:pPr>
            <a:r>
              <a:rPr sz="2200" spc="-130" dirty="0">
                <a:latin typeface="Trebuchet MS"/>
                <a:cs typeface="Trebuchet MS"/>
              </a:rPr>
              <a:t>düşüncelerle, </a:t>
            </a:r>
            <a:r>
              <a:rPr sz="2200" spc="-114" dirty="0">
                <a:latin typeface="Trebuchet MS"/>
                <a:cs typeface="Trebuchet MS"/>
              </a:rPr>
              <a:t>önemli </a:t>
            </a:r>
            <a:r>
              <a:rPr sz="2200" spc="-145" dirty="0">
                <a:latin typeface="Trebuchet MS"/>
                <a:cs typeface="Trebuchet MS"/>
              </a:rPr>
              <a:t>olmayanın </a:t>
            </a:r>
            <a:r>
              <a:rPr sz="2200" spc="-135" dirty="0">
                <a:latin typeface="Trebuchet MS"/>
                <a:cs typeface="Trebuchet MS"/>
              </a:rPr>
              <a:t>ayırt </a:t>
            </a:r>
            <a:r>
              <a:rPr sz="2200" spc="-130" dirty="0">
                <a:latin typeface="Trebuchet MS"/>
                <a:cs typeface="Trebuchet MS"/>
              </a:rPr>
              <a:t>edilmesini</a:t>
            </a:r>
            <a:r>
              <a:rPr sz="2200" spc="135" dirty="0">
                <a:latin typeface="Trebuchet MS"/>
                <a:cs typeface="Trebuchet MS"/>
              </a:rPr>
              <a:t> </a:t>
            </a:r>
            <a:r>
              <a:rPr sz="2200" spc="-170" dirty="0">
                <a:latin typeface="Trebuchet MS"/>
                <a:cs typeface="Trebuchet MS"/>
              </a:rPr>
              <a:t>sa</a:t>
            </a:r>
            <a:r>
              <a:rPr sz="2200" spc="-170" dirty="0">
                <a:latin typeface="Arial"/>
                <a:cs typeface="Arial"/>
              </a:rPr>
              <a:t>ğ</a:t>
            </a:r>
            <a:r>
              <a:rPr sz="2200" spc="-170" dirty="0">
                <a:latin typeface="Trebuchet MS"/>
                <a:cs typeface="Trebuchet MS"/>
              </a:rPr>
              <a:t>lar.</a:t>
            </a:r>
            <a:endParaRPr sz="2200">
              <a:latin typeface="Trebuchet MS"/>
              <a:cs typeface="Trebuchet MS"/>
            </a:endParaRPr>
          </a:p>
          <a:p>
            <a:pPr marL="295910" indent="-283845">
              <a:lnSpc>
                <a:spcPts val="2375"/>
              </a:lnSpc>
              <a:spcBef>
                <a:spcPts val="65"/>
              </a:spcBef>
              <a:buClr>
                <a:srgbClr val="3891A7"/>
              </a:buClr>
              <a:buSzPct val="79545"/>
              <a:buFont typeface="Arial"/>
              <a:buChar char=""/>
              <a:tabLst>
                <a:tab pos="295910" algn="l"/>
                <a:tab pos="296545" algn="l"/>
              </a:tabLst>
            </a:pPr>
            <a:r>
              <a:rPr sz="2200" spc="-45" dirty="0">
                <a:latin typeface="Trebuchet MS"/>
                <a:cs typeface="Trebuchet MS"/>
              </a:rPr>
              <a:t>Okunan </a:t>
            </a:r>
            <a:r>
              <a:rPr sz="2200" spc="-135" dirty="0">
                <a:latin typeface="Trebuchet MS"/>
                <a:cs typeface="Trebuchet MS"/>
              </a:rPr>
              <a:t>metinde </a:t>
            </a:r>
            <a:r>
              <a:rPr sz="2200" spc="-155" dirty="0">
                <a:latin typeface="Trebuchet MS"/>
                <a:cs typeface="Trebuchet MS"/>
              </a:rPr>
              <a:t>altını </a:t>
            </a:r>
            <a:r>
              <a:rPr sz="2200" spc="-135" dirty="0">
                <a:latin typeface="Trebuchet MS"/>
                <a:cs typeface="Trebuchet MS"/>
              </a:rPr>
              <a:t>çizmenin </a:t>
            </a:r>
            <a:r>
              <a:rPr sz="2200" spc="-145" dirty="0">
                <a:latin typeface="Trebuchet MS"/>
                <a:cs typeface="Trebuchet MS"/>
              </a:rPr>
              <a:t>temelde </a:t>
            </a:r>
            <a:r>
              <a:rPr sz="2200" spc="-120" dirty="0">
                <a:latin typeface="Trebuchet MS"/>
                <a:cs typeface="Trebuchet MS"/>
              </a:rPr>
              <a:t>iki yararı</a:t>
            </a:r>
            <a:r>
              <a:rPr sz="2200" spc="-85" dirty="0">
                <a:latin typeface="Trebuchet MS"/>
                <a:cs typeface="Trebuchet MS"/>
              </a:rPr>
              <a:t> </a:t>
            </a:r>
            <a:r>
              <a:rPr sz="2200" spc="-125" dirty="0">
                <a:latin typeface="Trebuchet MS"/>
                <a:cs typeface="Trebuchet MS"/>
              </a:rPr>
              <a:t>vardır:</a:t>
            </a:r>
            <a:endParaRPr sz="2200">
              <a:latin typeface="Trebuchet MS"/>
              <a:cs typeface="Trebuchet MS"/>
            </a:endParaRPr>
          </a:p>
          <a:p>
            <a:pPr marL="295910" marR="5080">
              <a:lnSpc>
                <a:spcPct val="80000"/>
              </a:lnSpc>
              <a:spcBef>
                <a:spcPts val="265"/>
              </a:spcBef>
            </a:pPr>
            <a:r>
              <a:rPr sz="2200" spc="-125" dirty="0">
                <a:latin typeface="Trebuchet MS"/>
                <a:cs typeface="Trebuchet MS"/>
              </a:rPr>
              <a:t>Birincisi, </a:t>
            </a:r>
            <a:r>
              <a:rPr sz="2200" spc="-145" dirty="0">
                <a:latin typeface="Trebuchet MS"/>
                <a:cs typeface="Trebuchet MS"/>
              </a:rPr>
              <a:t>anahtar </a:t>
            </a:r>
            <a:r>
              <a:rPr sz="2200" spc="-114" dirty="0">
                <a:latin typeface="Trebuchet MS"/>
                <a:cs typeface="Trebuchet MS"/>
              </a:rPr>
              <a:t>sözcükleri, </a:t>
            </a:r>
            <a:r>
              <a:rPr sz="2200" spc="-150" dirty="0">
                <a:latin typeface="Trebuchet MS"/>
                <a:cs typeface="Trebuchet MS"/>
              </a:rPr>
              <a:t>temel </a:t>
            </a:r>
            <a:r>
              <a:rPr sz="2200" spc="-110" dirty="0">
                <a:latin typeface="Trebuchet MS"/>
                <a:cs typeface="Trebuchet MS"/>
              </a:rPr>
              <a:t>düşünceleri </a:t>
            </a:r>
            <a:r>
              <a:rPr sz="2200" spc="-140" dirty="0">
                <a:latin typeface="Trebuchet MS"/>
                <a:cs typeface="Trebuchet MS"/>
              </a:rPr>
              <a:t>fiziksel </a:t>
            </a:r>
            <a:r>
              <a:rPr sz="2200" spc="-105" dirty="0">
                <a:latin typeface="Trebuchet MS"/>
                <a:cs typeface="Trebuchet MS"/>
              </a:rPr>
              <a:t>olarak  </a:t>
            </a:r>
            <a:r>
              <a:rPr sz="2200" spc="-130" dirty="0">
                <a:latin typeface="Trebuchet MS"/>
                <a:cs typeface="Trebuchet MS"/>
              </a:rPr>
              <a:t>zihne </a:t>
            </a:r>
            <a:r>
              <a:rPr sz="2200" spc="-140" dirty="0">
                <a:latin typeface="Trebuchet MS"/>
                <a:cs typeface="Trebuchet MS"/>
              </a:rPr>
              <a:t>yerleştirir. </a:t>
            </a:r>
            <a:r>
              <a:rPr sz="2200" spc="-100" dirty="0">
                <a:latin typeface="Trebuchet MS"/>
                <a:cs typeface="Trebuchet MS"/>
              </a:rPr>
              <a:t>Böylece </a:t>
            </a:r>
            <a:r>
              <a:rPr sz="2200" spc="-105" dirty="0">
                <a:latin typeface="Trebuchet MS"/>
                <a:cs typeface="Trebuchet MS"/>
              </a:rPr>
              <a:t>gözden </a:t>
            </a:r>
            <a:r>
              <a:rPr sz="2200" spc="-125" dirty="0">
                <a:latin typeface="Trebuchet MS"/>
                <a:cs typeface="Trebuchet MS"/>
              </a:rPr>
              <a:t>geçirme </a:t>
            </a:r>
            <a:r>
              <a:rPr sz="2200" spc="-160" dirty="0">
                <a:latin typeface="Trebuchet MS"/>
                <a:cs typeface="Trebuchet MS"/>
              </a:rPr>
              <a:t>ve </a:t>
            </a:r>
            <a:r>
              <a:rPr sz="2200" spc="-155" dirty="0">
                <a:latin typeface="Trebuchet MS"/>
                <a:cs typeface="Trebuchet MS"/>
              </a:rPr>
              <a:t>anımsama </a:t>
            </a:r>
            <a:r>
              <a:rPr sz="2200" spc="-140" dirty="0">
                <a:latin typeface="Trebuchet MS"/>
                <a:cs typeface="Trebuchet MS"/>
              </a:rPr>
              <a:t>hızlı </a:t>
            </a:r>
            <a:r>
              <a:rPr sz="2200" spc="-160" dirty="0">
                <a:latin typeface="Trebuchet MS"/>
                <a:cs typeface="Trebuchet MS"/>
              </a:rPr>
              <a:t>ve  </a:t>
            </a:r>
            <a:r>
              <a:rPr sz="2200" spc="-140" dirty="0">
                <a:latin typeface="Trebuchet MS"/>
                <a:cs typeface="Trebuchet MS"/>
              </a:rPr>
              <a:t>etkili</a:t>
            </a:r>
            <a:r>
              <a:rPr sz="2200" spc="-60" dirty="0">
                <a:latin typeface="Trebuchet MS"/>
                <a:cs typeface="Trebuchet MS"/>
              </a:rPr>
              <a:t> </a:t>
            </a:r>
            <a:r>
              <a:rPr sz="2200" spc="-140" dirty="0">
                <a:latin typeface="Trebuchet MS"/>
                <a:cs typeface="Trebuchet MS"/>
              </a:rPr>
              <a:t>gerçekleşir.</a:t>
            </a:r>
            <a:endParaRPr sz="2200">
              <a:latin typeface="Trebuchet MS"/>
              <a:cs typeface="Trebuchet MS"/>
            </a:endParaRPr>
          </a:p>
          <a:p>
            <a:pPr marL="295910" indent="-283845">
              <a:lnSpc>
                <a:spcPts val="2370"/>
              </a:lnSpc>
              <a:spcBef>
                <a:spcPts val="85"/>
              </a:spcBef>
              <a:buClr>
                <a:srgbClr val="3891A7"/>
              </a:buClr>
              <a:buSzPct val="79545"/>
              <a:buChar char=""/>
              <a:tabLst>
                <a:tab pos="295910" algn="l"/>
                <a:tab pos="296545" algn="l"/>
              </a:tabLst>
            </a:pPr>
            <a:r>
              <a:rPr sz="2200" spc="-245" dirty="0">
                <a:latin typeface="Arial"/>
                <a:cs typeface="Arial"/>
              </a:rPr>
              <a:t>Ġ</a:t>
            </a:r>
            <a:r>
              <a:rPr sz="2200" spc="-245" dirty="0">
                <a:latin typeface="Trebuchet MS"/>
                <a:cs typeface="Trebuchet MS"/>
              </a:rPr>
              <a:t>kincisi, </a:t>
            </a:r>
            <a:r>
              <a:rPr sz="2200" spc="-170" dirty="0">
                <a:latin typeface="Trebuchet MS"/>
                <a:cs typeface="Trebuchet MS"/>
              </a:rPr>
              <a:t>altı </a:t>
            </a:r>
            <a:r>
              <a:rPr sz="2200" spc="-130" dirty="0">
                <a:latin typeface="Trebuchet MS"/>
                <a:cs typeface="Trebuchet MS"/>
              </a:rPr>
              <a:t>çizilerek </a:t>
            </a:r>
            <a:r>
              <a:rPr sz="2200" spc="-125" dirty="0">
                <a:latin typeface="Trebuchet MS"/>
                <a:cs typeface="Trebuchet MS"/>
              </a:rPr>
              <a:t>seçme </a:t>
            </a:r>
            <a:r>
              <a:rPr sz="2200" spc="-135" dirty="0">
                <a:latin typeface="Trebuchet MS"/>
                <a:cs typeface="Trebuchet MS"/>
              </a:rPr>
              <a:t>süreci, </a:t>
            </a:r>
            <a:r>
              <a:rPr sz="2200" spc="-110" dirty="0">
                <a:latin typeface="Trebuchet MS"/>
                <a:cs typeface="Trebuchet MS"/>
              </a:rPr>
              <a:t>var </a:t>
            </a:r>
            <a:r>
              <a:rPr sz="2200" spc="-114" dirty="0">
                <a:latin typeface="Trebuchet MS"/>
                <a:cs typeface="Trebuchet MS"/>
              </a:rPr>
              <a:t>olan </a:t>
            </a:r>
            <a:r>
              <a:rPr sz="2200" spc="-155" dirty="0">
                <a:latin typeface="Trebuchet MS"/>
                <a:cs typeface="Trebuchet MS"/>
              </a:rPr>
              <a:t>bilgiye </a:t>
            </a:r>
            <a:r>
              <a:rPr sz="2200" spc="-145" dirty="0">
                <a:latin typeface="Trebuchet MS"/>
                <a:cs typeface="Trebuchet MS"/>
              </a:rPr>
              <a:t>yeni</a:t>
            </a:r>
            <a:r>
              <a:rPr sz="2200" spc="-90" dirty="0">
                <a:latin typeface="Trebuchet MS"/>
                <a:cs typeface="Trebuchet MS"/>
              </a:rPr>
              <a:t> </a:t>
            </a:r>
            <a:r>
              <a:rPr sz="2200" spc="-140" dirty="0">
                <a:latin typeface="Trebuchet MS"/>
                <a:cs typeface="Trebuchet MS"/>
              </a:rPr>
              <a:t>bilginin</a:t>
            </a:r>
            <a:endParaRPr sz="2200">
              <a:latin typeface="Trebuchet MS"/>
              <a:cs typeface="Trebuchet MS"/>
            </a:endParaRPr>
          </a:p>
          <a:p>
            <a:pPr marL="295910">
              <a:lnSpc>
                <a:spcPts val="2370"/>
              </a:lnSpc>
            </a:pPr>
            <a:r>
              <a:rPr sz="2200" spc="-114" dirty="0">
                <a:latin typeface="Trebuchet MS"/>
                <a:cs typeface="Trebuchet MS"/>
              </a:rPr>
              <a:t>birleştirilmesine </a:t>
            </a:r>
            <a:r>
              <a:rPr sz="2200" spc="-130" dirty="0">
                <a:latin typeface="Trebuchet MS"/>
                <a:cs typeface="Trebuchet MS"/>
              </a:rPr>
              <a:t>yardım</a:t>
            </a:r>
            <a:r>
              <a:rPr sz="2200" spc="85" dirty="0">
                <a:latin typeface="Trebuchet MS"/>
                <a:cs typeface="Trebuchet MS"/>
              </a:rPr>
              <a:t> </a:t>
            </a:r>
            <a:r>
              <a:rPr sz="2200" spc="-190" dirty="0">
                <a:latin typeface="Trebuchet MS"/>
                <a:cs typeface="Trebuchet MS"/>
              </a:rPr>
              <a:t>eder.</a:t>
            </a:r>
            <a:endParaRPr sz="22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596897" y="304800"/>
            <a:ext cx="5227320" cy="6807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tr-TR" sz="4300" spc="-150" dirty="0"/>
              <a:t>D</a:t>
            </a:r>
            <a:r>
              <a:rPr lang="tr-TR" sz="4300" spc="-150" dirty="0">
                <a:latin typeface="Arial"/>
                <a:cs typeface="Arial"/>
              </a:rPr>
              <a:t>İ</a:t>
            </a:r>
            <a:r>
              <a:rPr lang="tr-TR" sz="4300" spc="-150" dirty="0"/>
              <a:t>KKAT</a:t>
            </a:r>
            <a:r>
              <a:rPr lang="tr-TR" sz="4300" spc="-140" dirty="0"/>
              <a:t> </a:t>
            </a:r>
            <a:r>
              <a:rPr lang="tr-TR" sz="4300" spc="-459" dirty="0"/>
              <a:t>STRATEJ</a:t>
            </a:r>
            <a:r>
              <a:rPr lang="tr-TR" sz="4300" spc="-459" dirty="0">
                <a:latin typeface="Arial"/>
                <a:cs typeface="Arial"/>
              </a:rPr>
              <a:t>İ</a:t>
            </a:r>
            <a:r>
              <a:rPr lang="tr-TR" sz="4300" spc="-459" dirty="0"/>
              <a:t>LER</a:t>
            </a:r>
            <a:r>
              <a:rPr lang="tr-TR" sz="4300" spc="-459" dirty="0">
                <a:latin typeface="Arial"/>
                <a:cs typeface="Arial"/>
              </a:rPr>
              <a:t>İ</a:t>
            </a:r>
            <a:endParaRPr sz="4300" dirty="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596897" y="1409445"/>
            <a:ext cx="7275830" cy="42964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64490" indent="-352425">
              <a:lnSpc>
                <a:spcPts val="2160"/>
              </a:lnSpc>
              <a:spcBef>
                <a:spcPts val="105"/>
              </a:spcBef>
              <a:buClr>
                <a:srgbClr val="3891A7"/>
              </a:buClr>
              <a:buSzPct val="80000"/>
              <a:buFont typeface="Arial"/>
              <a:buChar char=""/>
              <a:tabLst>
                <a:tab pos="364490" algn="l"/>
                <a:tab pos="365125" algn="l"/>
              </a:tabLst>
            </a:pPr>
            <a:r>
              <a:rPr sz="2000" spc="-60" dirty="0">
                <a:latin typeface="Trebuchet MS"/>
                <a:cs typeface="Trebuchet MS"/>
              </a:rPr>
              <a:t>Dikkati </a:t>
            </a:r>
            <a:r>
              <a:rPr sz="2000" spc="-110" dirty="0">
                <a:latin typeface="Trebuchet MS"/>
                <a:cs typeface="Trebuchet MS"/>
              </a:rPr>
              <a:t>çekmede </a:t>
            </a:r>
            <a:r>
              <a:rPr sz="2000" spc="-130" dirty="0">
                <a:latin typeface="Trebuchet MS"/>
                <a:cs typeface="Trebuchet MS"/>
              </a:rPr>
              <a:t>kullanılan </a:t>
            </a:r>
            <a:r>
              <a:rPr sz="2000" spc="-75" dirty="0">
                <a:latin typeface="Trebuchet MS"/>
                <a:cs typeface="Trebuchet MS"/>
              </a:rPr>
              <a:t>bir </a:t>
            </a:r>
            <a:r>
              <a:rPr sz="2000" spc="-120" dirty="0">
                <a:latin typeface="Trebuchet MS"/>
                <a:cs typeface="Trebuchet MS"/>
              </a:rPr>
              <a:t>başka </a:t>
            </a:r>
            <a:r>
              <a:rPr sz="2000" spc="-130" dirty="0">
                <a:latin typeface="Trebuchet MS"/>
                <a:cs typeface="Trebuchet MS"/>
              </a:rPr>
              <a:t>strateji </a:t>
            </a:r>
            <a:r>
              <a:rPr sz="2000" spc="-165" dirty="0">
                <a:latin typeface="Trebuchet MS"/>
                <a:cs typeface="Trebuchet MS"/>
              </a:rPr>
              <a:t>de, </a:t>
            </a:r>
            <a:r>
              <a:rPr sz="2000" spc="-120" dirty="0">
                <a:latin typeface="Trebuchet MS"/>
                <a:cs typeface="Trebuchet MS"/>
              </a:rPr>
              <a:t>metinin</a:t>
            </a:r>
            <a:r>
              <a:rPr sz="2000" spc="30" dirty="0">
                <a:latin typeface="Trebuchet MS"/>
                <a:cs typeface="Trebuchet MS"/>
              </a:rPr>
              <a:t> </a:t>
            </a:r>
            <a:r>
              <a:rPr sz="2000" spc="-120" dirty="0">
                <a:latin typeface="Trebuchet MS"/>
                <a:cs typeface="Trebuchet MS"/>
              </a:rPr>
              <a:t>kenarına</a:t>
            </a:r>
            <a:endParaRPr sz="2000">
              <a:latin typeface="Trebuchet MS"/>
              <a:cs typeface="Trebuchet MS"/>
            </a:endParaRPr>
          </a:p>
          <a:p>
            <a:pPr marL="295910">
              <a:lnSpc>
                <a:spcPts val="2160"/>
              </a:lnSpc>
            </a:pPr>
            <a:r>
              <a:rPr sz="2000" spc="-65" dirty="0">
                <a:latin typeface="Trebuchet MS"/>
                <a:cs typeface="Trebuchet MS"/>
              </a:rPr>
              <a:t>not</a:t>
            </a:r>
            <a:r>
              <a:rPr sz="2000" spc="-90" dirty="0">
                <a:latin typeface="Trebuchet MS"/>
                <a:cs typeface="Trebuchet MS"/>
              </a:rPr>
              <a:t> </a:t>
            </a:r>
            <a:r>
              <a:rPr sz="2000" spc="-175" dirty="0">
                <a:latin typeface="Trebuchet MS"/>
                <a:cs typeface="Trebuchet MS"/>
              </a:rPr>
              <a:t>almadır.</a:t>
            </a:r>
            <a:endParaRPr sz="2000">
              <a:latin typeface="Trebuchet MS"/>
              <a:cs typeface="Trebuchet MS"/>
            </a:endParaRPr>
          </a:p>
          <a:p>
            <a:pPr marL="295910" marR="372745" indent="-283845">
              <a:lnSpc>
                <a:spcPct val="79500"/>
              </a:lnSpc>
              <a:spcBef>
                <a:spcPts val="620"/>
              </a:spcBef>
              <a:buClr>
                <a:srgbClr val="3891A7"/>
              </a:buClr>
              <a:buSzPct val="80000"/>
              <a:buFont typeface="Arial"/>
              <a:buChar char=""/>
              <a:tabLst>
                <a:tab pos="295910" algn="l"/>
                <a:tab pos="296545" algn="l"/>
              </a:tabLst>
            </a:pPr>
            <a:r>
              <a:rPr sz="2000" spc="-70" dirty="0">
                <a:latin typeface="Trebuchet MS"/>
                <a:cs typeface="Trebuchet MS"/>
              </a:rPr>
              <a:t>Metin </a:t>
            </a:r>
            <a:r>
              <a:rPr sz="2000" spc="-120" dirty="0">
                <a:latin typeface="Trebuchet MS"/>
                <a:cs typeface="Trebuchet MS"/>
              </a:rPr>
              <a:t>kenarına </a:t>
            </a:r>
            <a:r>
              <a:rPr sz="2000" spc="-65" dirty="0">
                <a:latin typeface="Trebuchet MS"/>
                <a:cs typeface="Trebuchet MS"/>
              </a:rPr>
              <a:t>not </a:t>
            </a:r>
            <a:r>
              <a:rPr sz="2000" spc="-195" dirty="0">
                <a:latin typeface="Trebuchet MS"/>
                <a:cs typeface="Trebuchet MS"/>
              </a:rPr>
              <a:t>alma, </a:t>
            </a:r>
            <a:r>
              <a:rPr sz="2000" spc="-80" dirty="0">
                <a:latin typeface="Trebuchet MS"/>
                <a:cs typeface="Trebuchet MS"/>
              </a:rPr>
              <a:t>ö</a:t>
            </a:r>
            <a:r>
              <a:rPr sz="2000" spc="-80" dirty="0">
                <a:latin typeface="Arial"/>
                <a:cs typeface="Arial"/>
              </a:rPr>
              <a:t>ğ</a:t>
            </a:r>
            <a:r>
              <a:rPr sz="2000" spc="-80" dirty="0">
                <a:latin typeface="Trebuchet MS"/>
                <a:cs typeface="Trebuchet MS"/>
              </a:rPr>
              <a:t>rencinin tekrar </a:t>
            </a:r>
            <a:r>
              <a:rPr sz="2000" spc="-130" dirty="0">
                <a:latin typeface="Trebuchet MS"/>
                <a:cs typeface="Trebuchet MS"/>
              </a:rPr>
              <a:t>etmesine, yeni </a:t>
            </a:r>
            <a:r>
              <a:rPr sz="2000" spc="-140" dirty="0">
                <a:latin typeface="Trebuchet MS"/>
                <a:cs typeface="Trebuchet MS"/>
              </a:rPr>
              <a:t>bilgiye  </a:t>
            </a:r>
            <a:r>
              <a:rPr sz="2000" spc="-105" dirty="0">
                <a:latin typeface="Trebuchet MS"/>
                <a:cs typeface="Trebuchet MS"/>
              </a:rPr>
              <a:t>hazır </a:t>
            </a:r>
            <a:r>
              <a:rPr sz="2000" spc="-110" dirty="0">
                <a:latin typeface="Trebuchet MS"/>
                <a:cs typeface="Trebuchet MS"/>
              </a:rPr>
              <a:t>olmasına </a:t>
            </a:r>
            <a:r>
              <a:rPr sz="2000" spc="-140" dirty="0">
                <a:latin typeface="Trebuchet MS"/>
                <a:cs typeface="Trebuchet MS"/>
              </a:rPr>
              <a:t>ve </a:t>
            </a:r>
            <a:r>
              <a:rPr sz="2000" spc="-120" dirty="0">
                <a:latin typeface="Trebuchet MS"/>
                <a:cs typeface="Trebuchet MS"/>
              </a:rPr>
              <a:t>kodlamasına </a:t>
            </a:r>
            <a:r>
              <a:rPr sz="2000" spc="-114" dirty="0">
                <a:latin typeface="Trebuchet MS"/>
                <a:cs typeface="Trebuchet MS"/>
              </a:rPr>
              <a:t>yardımcı</a:t>
            </a:r>
            <a:r>
              <a:rPr sz="2000" spc="80" dirty="0">
                <a:latin typeface="Trebuchet MS"/>
                <a:cs typeface="Trebuchet MS"/>
              </a:rPr>
              <a:t> </a:t>
            </a:r>
            <a:r>
              <a:rPr sz="2000" spc="-140" dirty="0">
                <a:latin typeface="Trebuchet MS"/>
                <a:cs typeface="Trebuchet MS"/>
              </a:rPr>
              <a:t>olur.</a:t>
            </a:r>
            <a:endParaRPr sz="2000">
              <a:latin typeface="Trebuchet MS"/>
              <a:cs typeface="Trebuchet MS"/>
            </a:endParaRPr>
          </a:p>
          <a:p>
            <a:pPr marL="295910" indent="-283845">
              <a:lnSpc>
                <a:spcPts val="2160"/>
              </a:lnSpc>
              <a:spcBef>
                <a:spcPts val="120"/>
              </a:spcBef>
              <a:buClr>
                <a:srgbClr val="3891A7"/>
              </a:buClr>
              <a:buSzPct val="80000"/>
              <a:buFont typeface="Arial"/>
              <a:buChar char=""/>
              <a:tabLst>
                <a:tab pos="295910" algn="l"/>
                <a:tab pos="296545" algn="l"/>
              </a:tabLst>
            </a:pPr>
            <a:r>
              <a:rPr sz="2000" spc="-70" dirty="0">
                <a:latin typeface="Trebuchet MS"/>
                <a:cs typeface="Trebuchet MS"/>
              </a:rPr>
              <a:t>Metin </a:t>
            </a:r>
            <a:r>
              <a:rPr sz="2000" spc="-120" dirty="0">
                <a:latin typeface="Trebuchet MS"/>
                <a:cs typeface="Trebuchet MS"/>
              </a:rPr>
              <a:t>kenarına </a:t>
            </a:r>
            <a:r>
              <a:rPr sz="2000" spc="-65" dirty="0">
                <a:latin typeface="Trebuchet MS"/>
                <a:cs typeface="Trebuchet MS"/>
              </a:rPr>
              <a:t>not </a:t>
            </a:r>
            <a:r>
              <a:rPr sz="2000" spc="-195" dirty="0">
                <a:latin typeface="Trebuchet MS"/>
                <a:cs typeface="Trebuchet MS"/>
              </a:rPr>
              <a:t>alma, </a:t>
            </a:r>
            <a:r>
              <a:rPr sz="2000" spc="-130" dirty="0">
                <a:latin typeface="Trebuchet MS"/>
                <a:cs typeface="Trebuchet MS"/>
              </a:rPr>
              <a:t>bilinmeyen </a:t>
            </a:r>
            <a:r>
              <a:rPr sz="2000" spc="-80" dirty="0">
                <a:latin typeface="Trebuchet MS"/>
                <a:cs typeface="Trebuchet MS"/>
              </a:rPr>
              <a:t>sözcükleri </a:t>
            </a:r>
            <a:r>
              <a:rPr sz="2000" spc="-110" dirty="0">
                <a:latin typeface="Trebuchet MS"/>
                <a:cs typeface="Trebuchet MS"/>
              </a:rPr>
              <a:t>yuvarlak </a:t>
            </a:r>
            <a:r>
              <a:rPr sz="2000" spc="-125" dirty="0">
                <a:latin typeface="Trebuchet MS"/>
                <a:cs typeface="Trebuchet MS"/>
              </a:rPr>
              <a:t>içine</a:t>
            </a:r>
            <a:r>
              <a:rPr sz="2000" spc="20" dirty="0">
                <a:latin typeface="Trebuchet MS"/>
                <a:cs typeface="Trebuchet MS"/>
              </a:rPr>
              <a:t> </a:t>
            </a:r>
            <a:r>
              <a:rPr sz="2000" spc="-195" dirty="0">
                <a:latin typeface="Trebuchet MS"/>
                <a:cs typeface="Trebuchet MS"/>
              </a:rPr>
              <a:t>alma,</a:t>
            </a:r>
            <a:endParaRPr sz="2000">
              <a:latin typeface="Trebuchet MS"/>
              <a:cs typeface="Trebuchet MS"/>
            </a:endParaRPr>
          </a:p>
          <a:p>
            <a:pPr marL="295910" marR="851535" algn="just">
              <a:lnSpc>
                <a:spcPct val="80300"/>
              </a:lnSpc>
              <a:spcBef>
                <a:spcPts val="235"/>
              </a:spcBef>
            </a:pPr>
            <a:r>
              <a:rPr sz="2000" spc="-150" dirty="0">
                <a:latin typeface="Trebuchet MS"/>
                <a:cs typeface="Trebuchet MS"/>
              </a:rPr>
              <a:t>anlaşılmayan </a:t>
            </a:r>
            <a:r>
              <a:rPr sz="2000" spc="-100" dirty="0">
                <a:latin typeface="Trebuchet MS"/>
                <a:cs typeface="Trebuchet MS"/>
              </a:rPr>
              <a:t>yerlere </a:t>
            </a:r>
            <a:r>
              <a:rPr sz="2000" spc="-25" dirty="0">
                <a:latin typeface="Trebuchet MS"/>
                <a:cs typeface="Trebuchet MS"/>
              </a:rPr>
              <a:t>soru </a:t>
            </a:r>
            <a:r>
              <a:rPr sz="2000" spc="-114" dirty="0">
                <a:latin typeface="Trebuchet MS"/>
                <a:cs typeface="Trebuchet MS"/>
              </a:rPr>
              <a:t>işareti </a:t>
            </a:r>
            <a:r>
              <a:rPr sz="2000" spc="-130" dirty="0">
                <a:latin typeface="Trebuchet MS"/>
                <a:cs typeface="Trebuchet MS"/>
              </a:rPr>
              <a:t>gibi </a:t>
            </a:r>
            <a:r>
              <a:rPr sz="2000" spc="-105" dirty="0">
                <a:latin typeface="Trebuchet MS"/>
                <a:cs typeface="Trebuchet MS"/>
              </a:rPr>
              <a:t>işaretler </a:t>
            </a:r>
            <a:r>
              <a:rPr sz="2000" spc="-140" dirty="0">
                <a:latin typeface="Trebuchet MS"/>
                <a:cs typeface="Trebuchet MS"/>
              </a:rPr>
              <a:t>koyma, </a:t>
            </a:r>
            <a:r>
              <a:rPr sz="2000" spc="-100" dirty="0">
                <a:latin typeface="Trebuchet MS"/>
                <a:cs typeface="Trebuchet MS"/>
              </a:rPr>
              <a:t>önemli  </a:t>
            </a:r>
            <a:r>
              <a:rPr sz="2000" spc="-95" dirty="0">
                <a:latin typeface="Trebuchet MS"/>
                <a:cs typeface="Trebuchet MS"/>
              </a:rPr>
              <a:t>düşünceleri </a:t>
            </a:r>
            <a:r>
              <a:rPr sz="2000" spc="-85" dirty="0">
                <a:latin typeface="Trebuchet MS"/>
                <a:cs typeface="Trebuchet MS"/>
              </a:rPr>
              <a:t>gösteren </a:t>
            </a:r>
            <a:r>
              <a:rPr sz="2000" spc="-105" dirty="0">
                <a:latin typeface="Trebuchet MS"/>
                <a:cs typeface="Trebuchet MS"/>
              </a:rPr>
              <a:t>işaretler </a:t>
            </a:r>
            <a:r>
              <a:rPr sz="2000" spc="-140" dirty="0">
                <a:latin typeface="Trebuchet MS"/>
                <a:cs typeface="Trebuchet MS"/>
              </a:rPr>
              <a:t>ve </a:t>
            </a:r>
            <a:r>
              <a:rPr sz="2000" spc="-165" dirty="0">
                <a:latin typeface="Trebuchet MS"/>
                <a:cs typeface="Trebuchet MS"/>
              </a:rPr>
              <a:t>açıklamalar, </a:t>
            </a:r>
            <a:r>
              <a:rPr sz="2000" spc="-80" dirty="0">
                <a:latin typeface="Trebuchet MS"/>
                <a:cs typeface="Trebuchet MS"/>
              </a:rPr>
              <a:t>ö</a:t>
            </a:r>
            <a:r>
              <a:rPr sz="2000" spc="-80" dirty="0">
                <a:latin typeface="Arial"/>
                <a:cs typeface="Arial"/>
              </a:rPr>
              <a:t>ğ</a:t>
            </a:r>
            <a:r>
              <a:rPr sz="2000" spc="-80" dirty="0">
                <a:latin typeface="Trebuchet MS"/>
                <a:cs typeface="Trebuchet MS"/>
              </a:rPr>
              <a:t>rencinin </a:t>
            </a:r>
            <a:r>
              <a:rPr sz="2000" spc="-105" dirty="0">
                <a:latin typeface="Trebuchet MS"/>
                <a:cs typeface="Trebuchet MS"/>
              </a:rPr>
              <a:t>bu  </a:t>
            </a:r>
            <a:r>
              <a:rPr sz="2000" spc="-110" dirty="0">
                <a:latin typeface="Trebuchet MS"/>
                <a:cs typeface="Trebuchet MS"/>
              </a:rPr>
              <a:t>kısımlara dikkatini </a:t>
            </a:r>
            <a:r>
              <a:rPr sz="2000" spc="-100" dirty="0">
                <a:latin typeface="Trebuchet MS"/>
                <a:cs typeface="Trebuchet MS"/>
              </a:rPr>
              <a:t>yo</a:t>
            </a:r>
            <a:r>
              <a:rPr sz="2000" spc="-100" dirty="0">
                <a:latin typeface="Arial"/>
                <a:cs typeface="Arial"/>
              </a:rPr>
              <a:t>ğ</a:t>
            </a:r>
            <a:r>
              <a:rPr sz="2000" spc="-100" dirty="0">
                <a:latin typeface="Trebuchet MS"/>
                <a:cs typeface="Trebuchet MS"/>
              </a:rPr>
              <a:t>unlaştırmasını</a:t>
            </a:r>
            <a:r>
              <a:rPr sz="2000" spc="-75" dirty="0">
                <a:latin typeface="Trebuchet MS"/>
                <a:cs typeface="Trebuchet MS"/>
              </a:rPr>
              <a:t> </a:t>
            </a:r>
            <a:r>
              <a:rPr sz="2000" spc="-155" dirty="0">
                <a:latin typeface="Trebuchet MS"/>
                <a:cs typeface="Trebuchet MS"/>
              </a:rPr>
              <a:t>sa</a:t>
            </a:r>
            <a:r>
              <a:rPr sz="2000" spc="-155" dirty="0">
                <a:latin typeface="Arial"/>
                <a:cs typeface="Arial"/>
              </a:rPr>
              <a:t>ğ</a:t>
            </a:r>
            <a:r>
              <a:rPr sz="2000" spc="-155" dirty="0">
                <a:latin typeface="Trebuchet MS"/>
                <a:cs typeface="Trebuchet MS"/>
              </a:rPr>
              <a:t>lar.</a:t>
            </a:r>
            <a:endParaRPr sz="2000">
              <a:latin typeface="Trebuchet MS"/>
              <a:cs typeface="Trebuchet MS"/>
            </a:endParaRPr>
          </a:p>
          <a:p>
            <a:pPr marL="12700" marR="5080">
              <a:lnSpc>
                <a:spcPts val="1930"/>
              </a:lnSpc>
              <a:spcBef>
                <a:spcPts val="565"/>
              </a:spcBef>
              <a:buClr>
                <a:srgbClr val="3891A7"/>
              </a:buClr>
              <a:buSzPct val="80000"/>
              <a:buFont typeface="Arial"/>
              <a:buChar char=""/>
              <a:tabLst>
                <a:tab pos="295910" algn="l"/>
                <a:tab pos="296545" algn="l"/>
              </a:tabLst>
            </a:pPr>
            <a:r>
              <a:rPr sz="2000" spc="-65" dirty="0">
                <a:latin typeface="Trebuchet MS"/>
                <a:cs typeface="Trebuchet MS"/>
              </a:rPr>
              <a:t>Dikkatin </a:t>
            </a:r>
            <a:r>
              <a:rPr sz="2000" spc="-114" dirty="0">
                <a:latin typeface="Trebuchet MS"/>
                <a:cs typeface="Trebuchet MS"/>
              </a:rPr>
              <a:t>odaklaşmasında metindeki </a:t>
            </a:r>
            <a:r>
              <a:rPr sz="2000" spc="-155" dirty="0">
                <a:latin typeface="Trebuchet MS"/>
                <a:cs typeface="Trebuchet MS"/>
              </a:rPr>
              <a:t>başlıklar, </a:t>
            </a:r>
            <a:r>
              <a:rPr sz="2000" spc="-160" dirty="0">
                <a:latin typeface="Trebuchet MS"/>
                <a:cs typeface="Trebuchet MS"/>
              </a:rPr>
              <a:t>alt </a:t>
            </a:r>
            <a:r>
              <a:rPr sz="2000" spc="-155" dirty="0">
                <a:latin typeface="Trebuchet MS"/>
                <a:cs typeface="Trebuchet MS"/>
              </a:rPr>
              <a:t>başlıklar, </a:t>
            </a:r>
            <a:r>
              <a:rPr sz="2000" spc="-135" dirty="0">
                <a:latin typeface="Trebuchet MS"/>
                <a:cs typeface="Trebuchet MS"/>
              </a:rPr>
              <a:t>şekil, </a:t>
            </a:r>
            <a:r>
              <a:rPr sz="2000" spc="-155" dirty="0">
                <a:latin typeface="Trebuchet MS"/>
                <a:cs typeface="Trebuchet MS"/>
              </a:rPr>
              <a:t>grafik,  </a:t>
            </a:r>
            <a:r>
              <a:rPr sz="2000" spc="-120" dirty="0">
                <a:latin typeface="Trebuchet MS"/>
                <a:cs typeface="Trebuchet MS"/>
              </a:rPr>
              <a:t>şema </a:t>
            </a:r>
            <a:r>
              <a:rPr sz="2000" spc="-140" dirty="0">
                <a:latin typeface="Trebuchet MS"/>
                <a:cs typeface="Trebuchet MS"/>
              </a:rPr>
              <a:t>ve </a:t>
            </a:r>
            <a:r>
              <a:rPr sz="2000" spc="-100" dirty="0">
                <a:latin typeface="Trebuchet MS"/>
                <a:cs typeface="Trebuchet MS"/>
              </a:rPr>
              <a:t>benzerleri </a:t>
            </a:r>
            <a:r>
              <a:rPr sz="2000" spc="-120" dirty="0">
                <a:latin typeface="Trebuchet MS"/>
                <a:cs typeface="Trebuchet MS"/>
              </a:rPr>
              <a:t>etkili </a:t>
            </a:r>
            <a:r>
              <a:rPr sz="2000" spc="-55" dirty="0">
                <a:latin typeface="Trebuchet MS"/>
                <a:cs typeface="Trebuchet MS"/>
              </a:rPr>
              <a:t>rol </a:t>
            </a:r>
            <a:r>
              <a:rPr sz="2000" spc="-150" dirty="0">
                <a:latin typeface="Trebuchet MS"/>
                <a:cs typeface="Trebuchet MS"/>
              </a:rPr>
              <a:t>oynar. </a:t>
            </a:r>
            <a:r>
              <a:rPr sz="2000" spc="-70" dirty="0">
                <a:latin typeface="Trebuchet MS"/>
                <a:cs typeface="Trebuchet MS"/>
              </a:rPr>
              <a:t>Dikkatini </a:t>
            </a:r>
            <a:r>
              <a:rPr sz="2000" spc="-105" dirty="0">
                <a:latin typeface="Trebuchet MS"/>
                <a:cs typeface="Trebuchet MS"/>
              </a:rPr>
              <a:t>odaklaştıran</a:t>
            </a:r>
            <a:r>
              <a:rPr sz="2000" spc="-25" dirty="0">
                <a:latin typeface="Trebuchet MS"/>
                <a:cs typeface="Trebuchet MS"/>
              </a:rPr>
              <a:t> </a:t>
            </a:r>
            <a:r>
              <a:rPr sz="2000" spc="-65" dirty="0">
                <a:latin typeface="Trebuchet MS"/>
                <a:cs typeface="Trebuchet MS"/>
              </a:rPr>
              <a:t>ö</a:t>
            </a:r>
            <a:r>
              <a:rPr sz="2000" spc="-65" dirty="0">
                <a:latin typeface="Arial"/>
                <a:cs typeface="Arial"/>
              </a:rPr>
              <a:t>ğ</a:t>
            </a:r>
            <a:r>
              <a:rPr sz="2000" spc="-65" dirty="0">
                <a:latin typeface="Trebuchet MS"/>
                <a:cs typeface="Trebuchet MS"/>
              </a:rPr>
              <a:t>renci</a:t>
            </a:r>
            <a:endParaRPr sz="2000">
              <a:latin typeface="Trebuchet MS"/>
              <a:cs typeface="Trebuchet MS"/>
            </a:endParaRPr>
          </a:p>
          <a:p>
            <a:pPr marL="28575" algn="ctr">
              <a:lnSpc>
                <a:spcPts val="1685"/>
              </a:lnSpc>
            </a:pPr>
            <a:r>
              <a:rPr sz="2000" spc="-120" dirty="0">
                <a:latin typeface="Trebuchet MS"/>
                <a:cs typeface="Trebuchet MS"/>
              </a:rPr>
              <a:t>metni </a:t>
            </a:r>
            <a:r>
              <a:rPr sz="2000" spc="-100" dirty="0">
                <a:latin typeface="Trebuchet MS"/>
                <a:cs typeface="Trebuchet MS"/>
              </a:rPr>
              <a:t>okumadan </a:t>
            </a:r>
            <a:r>
              <a:rPr sz="2000" spc="-75" dirty="0">
                <a:latin typeface="Trebuchet MS"/>
                <a:cs typeface="Trebuchet MS"/>
              </a:rPr>
              <a:t>önce </a:t>
            </a:r>
            <a:r>
              <a:rPr sz="2000" spc="-114" dirty="0">
                <a:latin typeface="Trebuchet MS"/>
                <a:cs typeface="Trebuchet MS"/>
              </a:rPr>
              <a:t>başlık </a:t>
            </a:r>
            <a:r>
              <a:rPr sz="2000" spc="-140" dirty="0">
                <a:latin typeface="Trebuchet MS"/>
                <a:cs typeface="Trebuchet MS"/>
              </a:rPr>
              <a:t>ve </a:t>
            </a:r>
            <a:r>
              <a:rPr sz="2000" spc="-135" dirty="0">
                <a:latin typeface="Trebuchet MS"/>
                <a:cs typeface="Trebuchet MS"/>
              </a:rPr>
              <a:t>tabloları, </a:t>
            </a:r>
            <a:r>
              <a:rPr sz="2000" spc="-120" dirty="0">
                <a:latin typeface="Trebuchet MS"/>
                <a:cs typeface="Trebuchet MS"/>
              </a:rPr>
              <a:t>şemaları </a:t>
            </a:r>
            <a:r>
              <a:rPr sz="2000" spc="-95" dirty="0">
                <a:latin typeface="Trebuchet MS"/>
                <a:cs typeface="Trebuchet MS"/>
              </a:rPr>
              <a:t>gözden</a:t>
            </a:r>
            <a:r>
              <a:rPr sz="2000" spc="40" dirty="0">
                <a:latin typeface="Trebuchet MS"/>
                <a:cs typeface="Trebuchet MS"/>
              </a:rPr>
              <a:t> </a:t>
            </a:r>
            <a:r>
              <a:rPr sz="2000" spc="-125" dirty="0">
                <a:latin typeface="Trebuchet MS"/>
                <a:cs typeface="Trebuchet MS"/>
              </a:rPr>
              <a:t>geçirse,</a:t>
            </a:r>
            <a:endParaRPr sz="2000">
              <a:latin typeface="Trebuchet MS"/>
              <a:cs typeface="Trebuchet MS"/>
            </a:endParaRPr>
          </a:p>
          <a:p>
            <a:pPr marR="466725" algn="ctr">
              <a:lnSpc>
                <a:spcPts val="2160"/>
              </a:lnSpc>
            </a:pPr>
            <a:r>
              <a:rPr sz="2000" spc="-110" dirty="0">
                <a:latin typeface="Trebuchet MS"/>
                <a:cs typeface="Trebuchet MS"/>
              </a:rPr>
              <a:t>zihninde </a:t>
            </a:r>
            <a:r>
              <a:rPr sz="2000" spc="-30" dirty="0">
                <a:latin typeface="Trebuchet MS"/>
                <a:cs typeface="Trebuchet MS"/>
              </a:rPr>
              <a:t>ön </a:t>
            </a:r>
            <a:r>
              <a:rPr sz="2000" spc="-130" dirty="0">
                <a:latin typeface="Trebuchet MS"/>
                <a:cs typeface="Trebuchet MS"/>
              </a:rPr>
              <a:t>bilgilenme </a:t>
            </a:r>
            <a:r>
              <a:rPr sz="2000" spc="-140" dirty="0">
                <a:latin typeface="Trebuchet MS"/>
                <a:cs typeface="Trebuchet MS"/>
              </a:rPr>
              <a:t>ve </a:t>
            </a:r>
            <a:r>
              <a:rPr sz="2000" spc="-105" dirty="0">
                <a:latin typeface="Trebuchet MS"/>
                <a:cs typeface="Trebuchet MS"/>
              </a:rPr>
              <a:t>hazır </a:t>
            </a:r>
            <a:r>
              <a:rPr sz="2000" spc="-100" dirty="0">
                <a:latin typeface="Trebuchet MS"/>
                <a:cs typeface="Trebuchet MS"/>
              </a:rPr>
              <a:t>bulunuşluk gerçekleşmiş</a:t>
            </a:r>
            <a:r>
              <a:rPr sz="2000" spc="60" dirty="0">
                <a:latin typeface="Trebuchet MS"/>
                <a:cs typeface="Trebuchet MS"/>
              </a:rPr>
              <a:t> </a:t>
            </a:r>
            <a:r>
              <a:rPr sz="2000" spc="-140" dirty="0">
                <a:latin typeface="Trebuchet MS"/>
                <a:cs typeface="Trebuchet MS"/>
              </a:rPr>
              <a:t>olur.</a:t>
            </a:r>
            <a:endParaRPr sz="2000">
              <a:latin typeface="Trebuchet MS"/>
              <a:cs typeface="Trebuchet MS"/>
            </a:endParaRPr>
          </a:p>
          <a:p>
            <a:pPr marL="295910" marR="462280" indent="-283845">
              <a:lnSpc>
                <a:spcPct val="79500"/>
              </a:lnSpc>
              <a:spcBef>
                <a:spcPts val="620"/>
              </a:spcBef>
              <a:buClr>
                <a:srgbClr val="3891A7"/>
              </a:buClr>
              <a:buSzPct val="80000"/>
              <a:buFont typeface="Arial"/>
              <a:buChar char=""/>
              <a:tabLst>
                <a:tab pos="364490" algn="l"/>
                <a:tab pos="365125" algn="l"/>
              </a:tabLst>
            </a:pPr>
            <a:r>
              <a:rPr dirty="0"/>
              <a:t>	</a:t>
            </a:r>
            <a:r>
              <a:rPr sz="2000" spc="-80" dirty="0">
                <a:latin typeface="Trebuchet MS"/>
                <a:cs typeface="Trebuchet MS"/>
              </a:rPr>
              <a:t>Bunun </a:t>
            </a:r>
            <a:r>
              <a:rPr sz="2000" spc="-120" dirty="0">
                <a:latin typeface="Trebuchet MS"/>
                <a:cs typeface="Trebuchet MS"/>
              </a:rPr>
              <a:t>için </a:t>
            </a:r>
            <a:r>
              <a:rPr sz="2000" spc="-80" dirty="0">
                <a:latin typeface="Trebuchet MS"/>
                <a:cs typeface="Trebuchet MS"/>
              </a:rPr>
              <a:t>ö</a:t>
            </a:r>
            <a:r>
              <a:rPr sz="2000" spc="-80" dirty="0">
                <a:latin typeface="Arial"/>
                <a:cs typeface="Arial"/>
              </a:rPr>
              <a:t>ğ</a:t>
            </a:r>
            <a:r>
              <a:rPr sz="2000" spc="-80" dirty="0">
                <a:latin typeface="Trebuchet MS"/>
                <a:cs typeface="Trebuchet MS"/>
              </a:rPr>
              <a:t>rencinin </a:t>
            </a:r>
            <a:r>
              <a:rPr sz="2000" spc="30" dirty="0">
                <a:latin typeface="Trebuchet MS"/>
                <a:cs typeface="Trebuchet MS"/>
              </a:rPr>
              <a:t>o </a:t>
            </a:r>
            <a:r>
              <a:rPr sz="2000" spc="-105" dirty="0">
                <a:latin typeface="Trebuchet MS"/>
                <a:cs typeface="Trebuchet MS"/>
              </a:rPr>
              <a:t>günün </a:t>
            </a:r>
            <a:r>
              <a:rPr sz="2000" spc="-90" dirty="0">
                <a:latin typeface="Trebuchet MS"/>
                <a:cs typeface="Trebuchet MS"/>
              </a:rPr>
              <a:t>derslerine </a:t>
            </a:r>
            <a:r>
              <a:rPr sz="2000" spc="-125" dirty="0">
                <a:latin typeface="Trebuchet MS"/>
                <a:cs typeface="Trebuchet MS"/>
              </a:rPr>
              <a:t>akşamdan </a:t>
            </a:r>
            <a:r>
              <a:rPr sz="2000" spc="-140" dirty="0">
                <a:latin typeface="Trebuchet MS"/>
                <a:cs typeface="Trebuchet MS"/>
              </a:rPr>
              <a:t>planlanan  </a:t>
            </a:r>
            <a:r>
              <a:rPr sz="2000" spc="-145" dirty="0">
                <a:latin typeface="Trebuchet MS"/>
                <a:cs typeface="Trebuchet MS"/>
              </a:rPr>
              <a:t>zamanda </a:t>
            </a:r>
            <a:r>
              <a:rPr sz="2000" spc="-80" dirty="0">
                <a:latin typeface="Trebuchet MS"/>
                <a:cs typeface="Trebuchet MS"/>
              </a:rPr>
              <a:t>göz </a:t>
            </a:r>
            <a:r>
              <a:rPr sz="2000" spc="-150" dirty="0">
                <a:latin typeface="Trebuchet MS"/>
                <a:cs typeface="Trebuchet MS"/>
              </a:rPr>
              <a:t>atarak, </a:t>
            </a:r>
            <a:r>
              <a:rPr sz="2000" spc="-75" dirty="0">
                <a:latin typeface="Trebuchet MS"/>
                <a:cs typeface="Trebuchet MS"/>
              </a:rPr>
              <a:t>konu </a:t>
            </a:r>
            <a:r>
              <a:rPr sz="2000" spc="-114" dirty="0">
                <a:latin typeface="Trebuchet MS"/>
                <a:cs typeface="Trebuchet MS"/>
              </a:rPr>
              <a:t>hakkında </a:t>
            </a:r>
            <a:r>
              <a:rPr sz="2000" spc="-60" dirty="0">
                <a:latin typeface="Trebuchet MS"/>
                <a:cs typeface="Trebuchet MS"/>
              </a:rPr>
              <a:t>sorular </a:t>
            </a:r>
            <a:r>
              <a:rPr sz="2000" spc="-100" dirty="0">
                <a:latin typeface="Trebuchet MS"/>
                <a:cs typeface="Trebuchet MS"/>
              </a:rPr>
              <a:t>oluşturarak,</a:t>
            </a:r>
            <a:r>
              <a:rPr sz="2000" spc="-280" dirty="0">
                <a:latin typeface="Trebuchet MS"/>
                <a:cs typeface="Trebuchet MS"/>
              </a:rPr>
              <a:t> </a:t>
            </a:r>
            <a:r>
              <a:rPr sz="2000" spc="-150" dirty="0">
                <a:latin typeface="Trebuchet MS"/>
                <a:cs typeface="Trebuchet MS"/>
              </a:rPr>
              <a:t>sayfanın</a:t>
            </a:r>
            <a:endParaRPr sz="2000">
              <a:latin typeface="Trebuchet MS"/>
              <a:cs typeface="Trebuchet MS"/>
            </a:endParaRPr>
          </a:p>
          <a:p>
            <a:pPr marL="295910">
              <a:lnSpc>
                <a:spcPts val="1695"/>
              </a:lnSpc>
            </a:pPr>
            <a:r>
              <a:rPr sz="2000" spc="-135" dirty="0">
                <a:latin typeface="Trebuchet MS"/>
                <a:cs typeface="Trebuchet MS"/>
              </a:rPr>
              <a:t>yanına </a:t>
            </a:r>
            <a:r>
              <a:rPr sz="2000" spc="-90" dirty="0">
                <a:latin typeface="Trebuchet MS"/>
                <a:cs typeface="Trebuchet MS"/>
              </a:rPr>
              <a:t>notlar </a:t>
            </a:r>
            <a:r>
              <a:rPr sz="2000" spc="-130" dirty="0">
                <a:latin typeface="Trebuchet MS"/>
                <a:cs typeface="Trebuchet MS"/>
              </a:rPr>
              <a:t>alarak </a:t>
            </a:r>
            <a:r>
              <a:rPr sz="2000" spc="-110" dirty="0">
                <a:latin typeface="Trebuchet MS"/>
                <a:cs typeface="Trebuchet MS"/>
              </a:rPr>
              <a:t>hazırlık </a:t>
            </a:r>
            <a:r>
              <a:rPr sz="2000" spc="-135" dirty="0">
                <a:latin typeface="Trebuchet MS"/>
                <a:cs typeface="Trebuchet MS"/>
              </a:rPr>
              <a:t>yapması </a:t>
            </a:r>
            <a:r>
              <a:rPr sz="2000" spc="-85" dirty="0">
                <a:latin typeface="Trebuchet MS"/>
                <a:cs typeface="Trebuchet MS"/>
              </a:rPr>
              <a:t>konuyu </a:t>
            </a:r>
            <a:r>
              <a:rPr sz="2000" spc="-70" dirty="0">
                <a:latin typeface="Trebuchet MS"/>
                <a:cs typeface="Trebuchet MS"/>
              </a:rPr>
              <a:t>ö</a:t>
            </a:r>
            <a:r>
              <a:rPr sz="2000" spc="-70" dirty="0">
                <a:latin typeface="Arial"/>
                <a:cs typeface="Arial"/>
              </a:rPr>
              <a:t>ğ</a:t>
            </a:r>
            <a:r>
              <a:rPr sz="2000" spc="-70" dirty="0">
                <a:latin typeface="Trebuchet MS"/>
                <a:cs typeface="Trebuchet MS"/>
              </a:rPr>
              <a:t>renmesi </a:t>
            </a:r>
            <a:r>
              <a:rPr sz="2000" spc="-140" dirty="0">
                <a:latin typeface="Trebuchet MS"/>
                <a:cs typeface="Trebuchet MS"/>
              </a:rPr>
              <a:t>ve</a:t>
            </a:r>
            <a:r>
              <a:rPr sz="2000" spc="175" dirty="0">
                <a:latin typeface="Trebuchet MS"/>
                <a:cs typeface="Trebuchet MS"/>
              </a:rPr>
              <a:t> </a:t>
            </a:r>
            <a:r>
              <a:rPr sz="2000" spc="-125" dirty="0">
                <a:latin typeface="Trebuchet MS"/>
                <a:cs typeface="Trebuchet MS"/>
              </a:rPr>
              <a:t>bilginin</a:t>
            </a:r>
            <a:endParaRPr sz="2000">
              <a:latin typeface="Trebuchet MS"/>
              <a:cs typeface="Trebuchet MS"/>
            </a:endParaRPr>
          </a:p>
          <a:p>
            <a:pPr marL="295910">
              <a:lnSpc>
                <a:spcPts val="2160"/>
              </a:lnSpc>
            </a:pPr>
            <a:r>
              <a:rPr sz="2000" spc="-95" dirty="0">
                <a:latin typeface="Trebuchet MS"/>
                <a:cs typeface="Trebuchet MS"/>
              </a:rPr>
              <a:t>uzun süreli </a:t>
            </a:r>
            <a:r>
              <a:rPr sz="2000" spc="-114" dirty="0">
                <a:latin typeface="Trebuchet MS"/>
                <a:cs typeface="Trebuchet MS"/>
              </a:rPr>
              <a:t>belle</a:t>
            </a:r>
            <a:r>
              <a:rPr sz="2000" spc="-114" dirty="0">
                <a:latin typeface="Arial"/>
                <a:cs typeface="Arial"/>
              </a:rPr>
              <a:t>ğ</a:t>
            </a:r>
            <a:r>
              <a:rPr sz="2000" spc="-114" dirty="0">
                <a:latin typeface="Trebuchet MS"/>
                <a:cs typeface="Trebuchet MS"/>
              </a:rPr>
              <a:t>e </a:t>
            </a:r>
            <a:r>
              <a:rPr sz="2000" spc="-120" dirty="0">
                <a:latin typeface="Trebuchet MS"/>
                <a:cs typeface="Trebuchet MS"/>
              </a:rPr>
              <a:t>aktarılmasını</a:t>
            </a:r>
            <a:r>
              <a:rPr sz="2000" spc="-35" dirty="0">
                <a:latin typeface="Trebuchet MS"/>
                <a:cs typeface="Trebuchet MS"/>
              </a:rPr>
              <a:t> </a:t>
            </a:r>
            <a:r>
              <a:rPr sz="2000" spc="-135" dirty="0">
                <a:latin typeface="Trebuchet MS"/>
                <a:cs typeface="Trebuchet MS"/>
              </a:rPr>
              <a:t>kolaylaştırır.</a:t>
            </a:r>
            <a:endParaRPr sz="20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676400" y="533400"/>
            <a:ext cx="5294630" cy="6807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300" spc="130" dirty="0"/>
              <a:t>TEKRAR</a:t>
            </a:r>
            <a:r>
              <a:rPr sz="4300" spc="-135" dirty="0"/>
              <a:t> </a:t>
            </a:r>
            <a:r>
              <a:rPr sz="4300" spc="-459" dirty="0" smtClean="0"/>
              <a:t>STRATEJ</a:t>
            </a:r>
            <a:r>
              <a:rPr lang="tr-TR" sz="4300" spc="-459" dirty="0">
                <a:latin typeface="Arial"/>
                <a:cs typeface="Arial"/>
              </a:rPr>
              <a:t>İ</a:t>
            </a:r>
            <a:r>
              <a:rPr sz="4300" spc="-459" dirty="0" smtClean="0"/>
              <a:t>LER</a:t>
            </a:r>
            <a:r>
              <a:rPr lang="tr-TR" sz="4300" spc="-459" dirty="0">
                <a:latin typeface="Arial"/>
                <a:cs typeface="Arial"/>
              </a:rPr>
              <a:t>İ</a:t>
            </a:r>
            <a:endParaRPr sz="430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596897" y="1392681"/>
            <a:ext cx="7123430" cy="3683635"/>
          </a:xfrm>
          <a:prstGeom prst="rect">
            <a:avLst/>
          </a:prstGeom>
        </p:spPr>
        <p:txBody>
          <a:bodyPr vert="horz" wrap="square" lIns="0" tIns="88265" rIns="0" bIns="0" rtlCol="0">
            <a:spAutoFit/>
          </a:bodyPr>
          <a:lstStyle/>
          <a:p>
            <a:pPr marL="295910" marR="422275" indent="-283845">
              <a:lnSpc>
                <a:spcPct val="80000"/>
              </a:lnSpc>
              <a:spcBef>
                <a:spcPts val="695"/>
              </a:spcBef>
              <a:buClr>
                <a:srgbClr val="3891A7"/>
              </a:buClr>
              <a:buSzPct val="80000"/>
              <a:buFont typeface="Arial"/>
              <a:buChar char=""/>
              <a:tabLst>
                <a:tab pos="295910" algn="l"/>
                <a:tab pos="296545" algn="l"/>
              </a:tabLst>
            </a:pPr>
            <a:r>
              <a:rPr sz="2500" spc="-70" dirty="0">
                <a:latin typeface="Trebuchet MS"/>
                <a:cs typeface="Trebuchet MS"/>
              </a:rPr>
              <a:t>Kısa </a:t>
            </a:r>
            <a:r>
              <a:rPr sz="2500" spc="-125" dirty="0">
                <a:latin typeface="Trebuchet MS"/>
                <a:cs typeface="Trebuchet MS"/>
              </a:rPr>
              <a:t>süreli </a:t>
            </a:r>
            <a:r>
              <a:rPr sz="2500" spc="-160" dirty="0">
                <a:latin typeface="Trebuchet MS"/>
                <a:cs typeface="Trebuchet MS"/>
              </a:rPr>
              <a:t>bellekte </a:t>
            </a:r>
            <a:r>
              <a:rPr sz="2500" spc="-175" dirty="0">
                <a:latin typeface="Trebuchet MS"/>
                <a:cs typeface="Trebuchet MS"/>
              </a:rPr>
              <a:t>bilgi belli </a:t>
            </a:r>
            <a:r>
              <a:rPr sz="2500" spc="-100" dirty="0">
                <a:latin typeface="Trebuchet MS"/>
                <a:cs typeface="Trebuchet MS"/>
              </a:rPr>
              <a:t>bir </a:t>
            </a:r>
            <a:r>
              <a:rPr sz="2500" spc="-95" dirty="0">
                <a:latin typeface="Trebuchet MS"/>
                <a:cs typeface="Trebuchet MS"/>
              </a:rPr>
              <a:t>süre </a:t>
            </a:r>
            <a:r>
              <a:rPr sz="2500" spc="-175" dirty="0">
                <a:latin typeface="Trebuchet MS"/>
                <a:cs typeface="Trebuchet MS"/>
              </a:rPr>
              <a:t>ve </a:t>
            </a:r>
            <a:r>
              <a:rPr sz="2500" spc="-130" dirty="0">
                <a:latin typeface="Trebuchet MS"/>
                <a:cs typeface="Trebuchet MS"/>
              </a:rPr>
              <a:t>sınırlılık  </a:t>
            </a:r>
            <a:r>
              <a:rPr sz="2500" spc="-155" dirty="0">
                <a:latin typeface="Trebuchet MS"/>
                <a:cs typeface="Trebuchet MS"/>
              </a:rPr>
              <a:t>içinde </a:t>
            </a:r>
            <a:r>
              <a:rPr sz="2500" spc="-170" dirty="0">
                <a:latin typeface="Trebuchet MS"/>
                <a:cs typeface="Trebuchet MS"/>
              </a:rPr>
              <a:t>depolanabilmektedir. </a:t>
            </a:r>
            <a:r>
              <a:rPr sz="2500" spc="-65" dirty="0">
                <a:latin typeface="Trebuchet MS"/>
                <a:cs typeface="Trebuchet MS"/>
              </a:rPr>
              <a:t>Bu </a:t>
            </a:r>
            <a:r>
              <a:rPr sz="2500" spc="-95" dirty="0">
                <a:latin typeface="Trebuchet MS"/>
                <a:cs typeface="Trebuchet MS"/>
              </a:rPr>
              <a:t>süre </a:t>
            </a:r>
            <a:r>
              <a:rPr sz="2500" spc="-175" dirty="0">
                <a:latin typeface="Trebuchet MS"/>
                <a:cs typeface="Trebuchet MS"/>
              </a:rPr>
              <a:t>ve </a:t>
            </a:r>
            <a:r>
              <a:rPr sz="2500" spc="-125" dirty="0">
                <a:latin typeface="Trebuchet MS"/>
                <a:cs typeface="Trebuchet MS"/>
              </a:rPr>
              <a:t>sınırlılık </a:t>
            </a:r>
            <a:r>
              <a:rPr sz="2500" spc="-130" dirty="0">
                <a:latin typeface="Trebuchet MS"/>
                <a:cs typeface="Trebuchet MS"/>
              </a:rPr>
              <a:t>ise  </a:t>
            </a:r>
            <a:r>
              <a:rPr sz="2500" spc="-105" dirty="0">
                <a:latin typeface="Trebuchet MS"/>
                <a:cs typeface="Trebuchet MS"/>
              </a:rPr>
              <a:t>tekrar </a:t>
            </a:r>
            <a:r>
              <a:rPr sz="2500" spc="-175" dirty="0">
                <a:latin typeface="Trebuchet MS"/>
                <a:cs typeface="Trebuchet MS"/>
              </a:rPr>
              <a:t>ve </a:t>
            </a:r>
            <a:r>
              <a:rPr sz="2500" spc="-160" dirty="0">
                <a:latin typeface="Trebuchet MS"/>
                <a:cs typeface="Trebuchet MS"/>
              </a:rPr>
              <a:t>gruplama </a:t>
            </a:r>
            <a:r>
              <a:rPr sz="2500" spc="-155" dirty="0">
                <a:latin typeface="Trebuchet MS"/>
                <a:cs typeface="Trebuchet MS"/>
              </a:rPr>
              <a:t>stratejileri </a:t>
            </a:r>
            <a:r>
              <a:rPr sz="2500" spc="-175" dirty="0">
                <a:latin typeface="Trebuchet MS"/>
                <a:cs typeface="Trebuchet MS"/>
              </a:rPr>
              <a:t>ile</a:t>
            </a:r>
            <a:r>
              <a:rPr sz="2500" spc="330" dirty="0">
                <a:latin typeface="Trebuchet MS"/>
                <a:cs typeface="Trebuchet MS"/>
              </a:rPr>
              <a:t> </a:t>
            </a:r>
            <a:r>
              <a:rPr sz="2500" spc="-170" dirty="0">
                <a:latin typeface="Trebuchet MS"/>
                <a:cs typeface="Trebuchet MS"/>
              </a:rPr>
              <a:t>artırılabilir.</a:t>
            </a:r>
            <a:endParaRPr sz="2500">
              <a:latin typeface="Trebuchet MS"/>
              <a:cs typeface="Trebuchet MS"/>
            </a:endParaRPr>
          </a:p>
          <a:p>
            <a:pPr marL="295910" marR="183515" indent="-283845">
              <a:lnSpc>
                <a:spcPct val="80000"/>
              </a:lnSpc>
              <a:spcBef>
                <a:spcPts val="610"/>
              </a:spcBef>
              <a:buClr>
                <a:srgbClr val="3891A7"/>
              </a:buClr>
              <a:buSzPct val="80000"/>
              <a:buFont typeface="Arial"/>
              <a:buChar char=""/>
              <a:tabLst>
                <a:tab pos="342900" algn="l"/>
                <a:tab pos="343535" algn="l"/>
              </a:tabLst>
            </a:pPr>
            <a:r>
              <a:rPr dirty="0"/>
              <a:t>	</a:t>
            </a:r>
            <a:r>
              <a:rPr sz="2500" spc="-130" dirty="0">
                <a:latin typeface="Trebuchet MS"/>
                <a:cs typeface="Trebuchet MS"/>
              </a:rPr>
              <a:t>Tekrar </a:t>
            </a:r>
            <a:r>
              <a:rPr sz="2500" spc="-170" dirty="0">
                <a:latin typeface="Trebuchet MS"/>
                <a:cs typeface="Trebuchet MS"/>
              </a:rPr>
              <a:t>stratejileri, </a:t>
            </a:r>
            <a:r>
              <a:rPr sz="2500" spc="-105" dirty="0">
                <a:latin typeface="Trebuchet MS"/>
                <a:cs typeface="Trebuchet MS"/>
              </a:rPr>
              <a:t>ö</a:t>
            </a:r>
            <a:r>
              <a:rPr sz="2500" spc="-105" dirty="0">
                <a:latin typeface="Arial"/>
                <a:cs typeface="Arial"/>
              </a:rPr>
              <a:t>ğ</a:t>
            </a:r>
            <a:r>
              <a:rPr sz="2500" spc="-105" dirty="0">
                <a:latin typeface="Trebuchet MS"/>
                <a:cs typeface="Trebuchet MS"/>
              </a:rPr>
              <a:t>renilen </a:t>
            </a:r>
            <a:r>
              <a:rPr sz="2500" spc="-100" dirty="0">
                <a:latin typeface="Trebuchet MS"/>
                <a:cs typeface="Trebuchet MS"/>
              </a:rPr>
              <a:t>bir </a:t>
            </a:r>
            <a:r>
              <a:rPr sz="2500" spc="-155" dirty="0">
                <a:latin typeface="Trebuchet MS"/>
                <a:cs typeface="Trebuchet MS"/>
              </a:rPr>
              <a:t>listeyi </a:t>
            </a:r>
            <a:r>
              <a:rPr sz="2500" spc="-150" dirty="0">
                <a:latin typeface="Trebuchet MS"/>
                <a:cs typeface="Trebuchet MS"/>
              </a:rPr>
              <a:t>yinelemek </a:t>
            </a:r>
            <a:r>
              <a:rPr sz="2500" spc="-195" dirty="0">
                <a:latin typeface="Trebuchet MS"/>
                <a:cs typeface="Trebuchet MS"/>
              </a:rPr>
              <a:t>ya  </a:t>
            </a:r>
            <a:r>
              <a:rPr sz="2500" spc="-185" dirty="0">
                <a:latin typeface="Trebuchet MS"/>
                <a:cs typeface="Trebuchet MS"/>
              </a:rPr>
              <a:t>da </a:t>
            </a:r>
            <a:r>
              <a:rPr sz="2500" spc="-100" dirty="0">
                <a:latin typeface="Trebuchet MS"/>
                <a:cs typeface="Trebuchet MS"/>
              </a:rPr>
              <a:t>bir </a:t>
            </a:r>
            <a:r>
              <a:rPr sz="2500" spc="-155" dirty="0">
                <a:latin typeface="Trebuchet MS"/>
                <a:cs typeface="Trebuchet MS"/>
              </a:rPr>
              <a:t>metni </a:t>
            </a:r>
            <a:r>
              <a:rPr sz="2500" spc="-180" dirty="0">
                <a:latin typeface="Trebuchet MS"/>
                <a:cs typeface="Trebuchet MS"/>
              </a:rPr>
              <a:t>aynen </a:t>
            </a:r>
            <a:r>
              <a:rPr sz="2500" spc="-105" dirty="0">
                <a:latin typeface="Trebuchet MS"/>
                <a:cs typeface="Trebuchet MS"/>
              </a:rPr>
              <a:t>tekrar </a:t>
            </a:r>
            <a:r>
              <a:rPr sz="2500" spc="-145" dirty="0">
                <a:latin typeface="Trebuchet MS"/>
                <a:cs typeface="Trebuchet MS"/>
              </a:rPr>
              <a:t>etmek </a:t>
            </a:r>
            <a:r>
              <a:rPr sz="2500" spc="-170" dirty="0">
                <a:latin typeface="Trebuchet MS"/>
                <a:cs typeface="Trebuchet MS"/>
              </a:rPr>
              <a:t>gibi </a:t>
            </a:r>
            <a:r>
              <a:rPr sz="2500" spc="-160" dirty="0">
                <a:latin typeface="Trebuchet MS"/>
                <a:cs typeface="Trebuchet MS"/>
              </a:rPr>
              <a:t>bilginin </a:t>
            </a:r>
            <a:r>
              <a:rPr sz="2500" spc="-125" dirty="0">
                <a:latin typeface="Trebuchet MS"/>
                <a:cs typeface="Trebuchet MS"/>
              </a:rPr>
              <a:t>uzun  süreli </a:t>
            </a:r>
            <a:r>
              <a:rPr sz="2500" spc="-150" dirty="0">
                <a:latin typeface="Trebuchet MS"/>
                <a:cs typeface="Trebuchet MS"/>
              </a:rPr>
              <a:t>belle</a:t>
            </a:r>
            <a:r>
              <a:rPr sz="2500" spc="-150" dirty="0">
                <a:latin typeface="Arial"/>
                <a:cs typeface="Arial"/>
              </a:rPr>
              <a:t>ğ</a:t>
            </a:r>
            <a:r>
              <a:rPr sz="2500" spc="-150" dirty="0">
                <a:latin typeface="Trebuchet MS"/>
                <a:cs typeface="Trebuchet MS"/>
              </a:rPr>
              <a:t>e </a:t>
            </a:r>
            <a:r>
              <a:rPr sz="2500" spc="-185" dirty="0">
                <a:latin typeface="Trebuchet MS"/>
                <a:cs typeface="Trebuchet MS"/>
              </a:rPr>
              <a:t>daha </a:t>
            </a:r>
            <a:r>
              <a:rPr sz="2500" spc="-140" dirty="0">
                <a:latin typeface="Trebuchet MS"/>
                <a:cs typeface="Trebuchet MS"/>
              </a:rPr>
              <a:t>uygun işlenmesine </a:t>
            </a:r>
            <a:r>
              <a:rPr sz="2500" spc="-145" dirty="0">
                <a:latin typeface="Trebuchet MS"/>
                <a:cs typeface="Trebuchet MS"/>
              </a:rPr>
              <a:t>yardım</a:t>
            </a:r>
            <a:r>
              <a:rPr sz="2500" spc="440" dirty="0">
                <a:latin typeface="Trebuchet MS"/>
                <a:cs typeface="Trebuchet MS"/>
              </a:rPr>
              <a:t> </a:t>
            </a:r>
            <a:r>
              <a:rPr sz="2500" spc="-215" dirty="0">
                <a:latin typeface="Trebuchet MS"/>
                <a:cs typeface="Trebuchet MS"/>
              </a:rPr>
              <a:t>eder.</a:t>
            </a:r>
            <a:endParaRPr sz="2500">
              <a:latin typeface="Trebuchet MS"/>
              <a:cs typeface="Trebuchet MS"/>
            </a:endParaRPr>
          </a:p>
          <a:p>
            <a:pPr marL="295910" marR="80010" indent="-283845" algn="just">
              <a:lnSpc>
                <a:spcPct val="80200"/>
              </a:lnSpc>
              <a:spcBef>
                <a:spcPts val="585"/>
              </a:spcBef>
              <a:buClr>
                <a:srgbClr val="3891A7"/>
              </a:buClr>
              <a:buSzPct val="80000"/>
              <a:buFont typeface="Arial"/>
              <a:buChar char=""/>
              <a:tabLst>
                <a:tab pos="296545" algn="l"/>
              </a:tabLst>
            </a:pPr>
            <a:r>
              <a:rPr sz="2500" spc="-95" dirty="0">
                <a:latin typeface="Trebuchet MS"/>
                <a:cs typeface="Trebuchet MS"/>
              </a:rPr>
              <a:t>Ayrıca </a:t>
            </a:r>
            <a:r>
              <a:rPr sz="2500" spc="-105" dirty="0">
                <a:latin typeface="Trebuchet MS"/>
                <a:cs typeface="Trebuchet MS"/>
              </a:rPr>
              <a:t>tekrar </a:t>
            </a:r>
            <a:r>
              <a:rPr sz="2500" spc="-155" dirty="0">
                <a:latin typeface="Trebuchet MS"/>
                <a:cs typeface="Trebuchet MS"/>
              </a:rPr>
              <a:t>stratejileri </a:t>
            </a:r>
            <a:r>
              <a:rPr sz="2500" spc="-145" dirty="0">
                <a:latin typeface="Trebuchet MS"/>
                <a:cs typeface="Trebuchet MS"/>
              </a:rPr>
              <a:t>ezberleme </a:t>
            </a:r>
            <a:r>
              <a:rPr sz="2500" spc="-150" dirty="0">
                <a:latin typeface="Trebuchet MS"/>
                <a:cs typeface="Trebuchet MS"/>
              </a:rPr>
              <a:t>için </a:t>
            </a:r>
            <a:r>
              <a:rPr sz="2500" spc="-145" dirty="0">
                <a:latin typeface="Trebuchet MS"/>
                <a:cs typeface="Trebuchet MS"/>
              </a:rPr>
              <a:t>de </a:t>
            </a:r>
            <a:r>
              <a:rPr sz="2500" spc="-190" dirty="0">
                <a:latin typeface="Trebuchet MS"/>
                <a:cs typeface="Trebuchet MS"/>
              </a:rPr>
              <a:t>kullanılır.  </a:t>
            </a:r>
            <a:r>
              <a:rPr sz="2500" spc="-165" dirty="0">
                <a:latin typeface="Trebuchet MS"/>
                <a:cs typeface="Trebuchet MS"/>
              </a:rPr>
              <a:t>Bilginin, </a:t>
            </a:r>
            <a:r>
              <a:rPr sz="2500" spc="-85" dirty="0">
                <a:latin typeface="Trebuchet MS"/>
                <a:cs typeface="Trebuchet MS"/>
              </a:rPr>
              <a:t>oldu</a:t>
            </a:r>
            <a:r>
              <a:rPr sz="2500" spc="-85" dirty="0">
                <a:latin typeface="Arial"/>
                <a:cs typeface="Arial"/>
              </a:rPr>
              <a:t>ğ</a:t>
            </a:r>
            <a:r>
              <a:rPr sz="2500" spc="-85" dirty="0">
                <a:latin typeface="Trebuchet MS"/>
                <a:cs typeface="Trebuchet MS"/>
              </a:rPr>
              <a:t>u </a:t>
            </a:r>
            <a:r>
              <a:rPr sz="2500" spc="-170" dirty="0">
                <a:latin typeface="Trebuchet MS"/>
                <a:cs typeface="Trebuchet MS"/>
              </a:rPr>
              <a:t>gibi </a:t>
            </a:r>
            <a:r>
              <a:rPr sz="2500" spc="-125" dirty="0">
                <a:latin typeface="Trebuchet MS"/>
                <a:cs typeface="Trebuchet MS"/>
              </a:rPr>
              <a:t>tekrarlandı</a:t>
            </a:r>
            <a:r>
              <a:rPr sz="2500" spc="-125" dirty="0">
                <a:latin typeface="Arial"/>
                <a:cs typeface="Arial"/>
              </a:rPr>
              <a:t>ğ</a:t>
            </a:r>
            <a:r>
              <a:rPr sz="2500" spc="-125" dirty="0">
                <a:latin typeface="Trebuchet MS"/>
                <a:cs typeface="Trebuchet MS"/>
              </a:rPr>
              <a:t>ı </a:t>
            </a:r>
            <a:r>
              <a:rPr sz="2500" spc="-155" dirty="0">
                <a:latin typeface="Trebuchet MS"/>
                <a:cs typeface="Trebuchet MS"/>
              </a:rPr>
              <a:t>basit </a:t>
            </a:r>
            <a:r>
              <a:rPr sz="2500" spc="-180" dirty="0">
                <a:latin typeface="Trebuchet MS"/>
                <a:cs typeface="Trebuchet MS"/>
              </a:rPr>
              <a:t>tekrar, </a:t>
            </a:r>
            <a:r>
              <a:rPr sz="2500" spc="-160" dirty="0">
                <a:latin typeface="Trebuchet MS"/>
                <a:cs typeface="Trebuchet MS"/>
              </a:rPr>
              <a:t>bilginin  </a:t>
            </a:r>
            <a:r>
              <a:rPr sz="2500" spc="-135" dirty="0">
                <a:latin typeface="Trebuchet MS"/>
                <a:cs typeface="Trebuchet MS"/>
              </a:rPr>
              <a:t>kısa </a:t>
            </a:r>
            <a:r>
              <a:rPr sz="2500" spc="-125" dirty="0">
                <a:latin typeface="Trebuchet MS"/>
                <a:cs typeface="Trebuchet MS"/>
              </a:rPr>
              <a:t>süreli </a:t>
            </a:r>
            <a:r>
              <a:rPr sz="2500" spc="-160" dirty="0">
                <a:latin typeface="Trebuchet MS"/>
                <a:cs typeface="Trebuchet MS"/>
              </a:rPr>
              <a:t>bellekte </a:t>
            </a:r>
            <a:r>
              <a:rPr sz="2500" spc="-185" dirty="0">
                <a:latin typeface="Trebuchet MS"/>
                <a:cs typeface="Trebuchet MS"/>
              </a:rPr>
              <a:t>daha </a:t>
            </a:r>
            <a:r>
              <a:rPr sz="2500" spc="-125" dirty="0">
                <a:latin typeface="Trebuchet MS"/>
                <a:cs typeface="Trebuchet MS"/>
              </a:rPr>
              <a:t>uzun </a:t>
            </a:r>
            <a:r>
              <a:rPr sz="2500" spc="-95" dirty="0">
                <a:latin typeface="Trebuchet MS"/>
                <a:cs typeface="Trebuchet MS"/>
              </a:rPr>
              <a:t>süre </a:t>
            </a:r>
            <a:r>
              <a:rPr sz="2500" spc="-155" dirty="0">
                <a:latin typeface="Trebuchet MS"/>
                <a:cs typeface="Trebuchet MS"/>
              </a:rPr>
              <a:t>kalmasını</a:t>
            </a:r>
            <a:r>
              <a:rPr sz="2500" spc="-150" dirty="0">
                <a:latin typeface="Trebuchet MS"/>
                <a:cs typeface="Trebuchet MS"/>
              </a:rPr>
              <a:t> </a:t>
            </a:r>
            <a:r>
              <a:rPr sz="2500" spc="-195" dirty="0">
                <a:latin typeface="Trebuchet MS"/>
                <a:cs typeface="Trebuchet MS"/>
              </a:rPr>
              <a:t>sa</a:t>
            </a:r>
            <a:r>
              <a:rPr sz="2500" spc="-195" dirty="0">
                <a:latin typeface="Arial"/>
                <a:cs typeface="Arial"/>
              </a:rPr>
              <a:t>ğ</a:t>
            </a:r>
            <a:r>
              <a:rPr sz="2500" spc="-195" dirty="0">
                <a:latin typeface="Trebuchet MS"/>
                <a:cs typeface="Trebuchet MS"/>
              </a:rPr>
              <a:t>lar.</a:t>
            </a:r>
            <a:endParaRPr sz="2500">
              <a:latin typeface="Trebuchet MS"/>
              <a:cs typeface="Trebuchet MS"/>
            </a:endParaRPr>
          </a:p>
          <a:p>
            <a:pPr marL="295910" marR="5080" indent="160020" algn="just">
              <a:lnSpc>
                <a:spcPct val="79600"/>
              </a:lnSpc>
              <a:spcBef>
                <a:spcPts val="615"/>
              </a:spcBef>
            </a:pPr>
            <a:r>
              <a:rPr sz="2500" spc="-140" dirty="0">
                <a:latin typeface="Trebuchet MS"/>
                <a:cs typeface="Trebuchet MS"/>
              </a:rPr>
              <a:t>Bilginin </a:t>
            </a:r>
            <a:r>
              <a:rPr sz="2500" spc="-125" dirty="0">
                <a:latin typeface="Trebuchet MS"/>
                <a:cs typeface="Trebuchet MS"/>
              </a:rPr>
              <a:t>uzun süreli </a:t>
            </a:r>
            <a:r>
              <a:rPr sz="2500" spc="-160" dirty="0">
                <a:latin typeface="Trebuchet MS"/>
                <a:cs typeface="Trebuchet MS"/>
              </a:rPr>
              <a:t>bellekte </a:t>
            </a:r>
            <a:r>
              <a:rPr sz="2500" spc="-145" dirty="0">
                <a:latin typeface="Trebuchet MS"/>
                <a:cs typeface="Trebuchet MS"/>
              </a:rPr>
              <a:t>depolanmasını </a:t>
            </a:r>
            <a:r>
              <a:rPr sz="2500" spc="-150" dirty="0">
                <a:latin typeface="Trebuchet MS"/>
                <a:cs typeface="Trebuchet MS"/>
              </a:rPr>
              <a:t>sa</a:t>
            </a:r>
            <a:r>
              <a:rPr sz="2500" spc="-150" dirty="0">
                <a:latin typeface="Arial"/>
                <a:cs typeface="Arial"/>
              </a:rPr>
              <a:t>ğ</a:t>
            </a:r>
            <a:r>
              <a:rPr sz="2500" spc="-150" dirty="0">
                <a:latin typeface="Trebuchet MS"/>
                <a:cs typeface="Trebuchet MS"/>
              </a:rPr>
              <a:t>lamak  </a:t>
            </a:r>
            <a:r>
              <a:rPr sz="2500" spc="-195" dirty="0">
                <a:latin typeface="Trebuchet MS"/>
                <a:cs typeface="Trebuchet MS"/>
              </a:rPr>
              <a:t>için, </a:t>
            </a:r>
            <a:r>
              <a:rPr sz="2500" spc="-160" dirty="0">
                <a:latin typeface="Trebuchet MS"/>
                <a:cs typeface="Trebuchet MS"/>
              </a:rPr>
              <a:t>bilginin </a:t>
            </a:r>
            <a:r>
              <a:rPr sz="2500" spc="-190" dirty="0">
                <a:latin typeface="Trebuchet MS"/>
                <a:cs typeface="Trebuchet MS"/>
              </a:rPr>
              <a:t>anlamlı </a:t>
            </a:r>
            <a:r>
              <a:rPr sz="2500" spc="-170" dirty="0">
                <a:latin typeface="Trebuchet MS"/>
                <a:cs typeface="Trebuchet MS"/>
              </a:rPr>
              <a:t>kılınması, </a:t>
            </a:r>
            <a:r>
              <a:rPr sz="2500" spc="-105" dirty="0">
                <a:latin typeface="Trebuchet MS"/>
                <a:cs typeface="Trebuchet MS"/>
              </a:rPr>
              <a:t>tekrar </a:t>
            </a:r>
            <a:r>
              <a:rPr sz="2500" spc="-175" dirty="0">
                <a:latin typeface="Trebuchet MS"/>
                <a:cs typeface="Trebuchet MS"/>
              </a:rPr>
              <a:t>ile</a:t>
            </a:r>
            <a:r>
              <a:rPr sz="2500" spc="-35" dirty="0">
                <a:latin typeface="Trebuchet MS"/>
                <a:cs typeface="Trebuchet MS"/>
              </a:rPr>
              <a:t> </a:t>
            </a:r>
            <a:r>
              <a:rPr sz="2500" spc="-175" dirty="0">
                <a:latin typeface="Trebuchet MS"/>
                <a:cs typeface="Trebuchet MS"/>
              </a:rPr>
              <a:t>olanaklıdır.</a:t>
            </a:r>
            <a:endParaRPr sz="25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596897" y="381000"/>
            <a:ext cx="5294630" cy="6807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300" spc="130" dirty="0"/>
              <a:t>TEKRAR</a:t>
            </a:r>
            <a:r>
              <a:rPr sz="4300" spc="-135" dirty="0"/>
              <a:t> </a:t>
            </a:r>
            <a:r>
              <a:rPr sz="4300" spc="-459" dirty="0" smtClean="0"/>
              <a:t>STRATEJ</a:t>
            </a:r>
            <a:r>
              <a:rPr lang="tr-TR" sz="4300" spc="-459" dirty="0">
                <a:latin typeface="Arial"/>
                <a:cs typeface="Arial"/>
              </a:rPr>
              <a:t>İ</a:t>
            </a:r>
            <a:r>
              <a:rPr sz="4300" spc="-459" dirty="0" smtClean="0"/>
              <a:t>LER</a:t>
            </a:r>
            <a:r>
              <a:rPr lang="tr-TR" sz="4300" spc="-459" dirty="0">
                <a:latin typeface="Arial"/>
                <a:cs typeface="Arial"/>
              </a:rPr>
              <a:t>İ</a:t>
            </a:r>
            <a:endParaRPr sz="430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596897" y="1465910"/>
            <a:ext cx="7230109" cy="449135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295910" marR="5080" indent="-283845">
              <a:lnSpc>
                <a:spcPct val="99900"/>
              </a:lnSpc>
              <a:spcBef>
                <a:spcPts val="110"/>
              </a:spcBef>
              <a:buClr>
                <a:srgbClr val="3891A7"/>
              </a:buClr>
              <a:buSzPct val="79687"/>
              <a:buFont typeface="Arial"/>
              <a:buChar char=""/>
              <a:tabLst>
                <a:tab pos="296545" algn="l"/>
              </a:tabLst>
            </a:pPr>
            <a:r>
              <a:rPr sz="3200" spc="-160" dirty="0">
                <a:latin typeface="Trebuchet MS"/>
                <a:cs typeface="Trebuchet MS"/>
              </a:rPr>
              <a:t>Tekrar </a:t>
            </a:r>
            <a:r>
              <a:rPr sz="3200" spc="-190" dirty="0">
                <a:latin typeface="Trebuchet MS"/>
                <a:cs typeface="Trebuchet MS"/>
              </a:rPr>
              <a:t>stratejisini </a:t>
            </a:r>
            <a:r>
              <a:rPr sz="3200" spc="-175" dirty="0">
                <a:latin typeface="Trebuchet MS"/>
                <a:cs typeface="Trebuchet MS"/>
              </a:rPr>
              <a:t>kullanırken </a:t>
            </a:r>
            <a:r>
              <a:rPr sz="3200" spc="-105" dirty="0">
                <a:latin typeface="Trebuchet MS"/>
                <a:cs typeface="Trebuchet MS"/>
              </a:rPr>
              <a:t>ö</a:t>
            </a:r>
            <a:r>
              <a:rPr sz="3200" spc="-105" dirty="0">
                <a:latin typeface="Arial"/>
                <a:cs typeface="Arial"/>
              </a:rPr>
              <a:t>ğ</a:t>
            </a:r>
            <a:r>
              <a:rPr sz="3200" spc="-105" dirty="0">
                <a:latin typeface="Trebuchet MS"/>
                <a:cs typeface="Trebuchet MS"/>
              </a:rPr>
              <a:t>renen  </a:t>
            </a:r>
            <a:r>
              <a:rPr sz="3200" spc="-210" dirty="0">
                <a:latin typeface="Trebuchet MS"/>
                <a:cs typeface="Trebuchet MS"/>
              </a:rPr>
              <a:t>kişi, </a:t>
            </a:r>
            <a:r>
              <a:rPr sz="3200" spc="-165" dirty="0">
                <a:latin typeface="Trebuchet MS"/>
                <a:cs typeface="Trebuchet MS"/>
              </a:rPr>
              <a:t>olguları </a:t>
            </a:r>
            <a:r>
              <a:rPr sz="3200" spc="-175" dirty="0">
                <a:latin typeface="Trebuchet MS"/>
                <a:cs typeface="Trebuchet MS"/>
              </a:rPr>
              <a:t>zihinsel </a:t>
            </a:r>
            <a:r>
              <a:rPr sz="3200" spc="-245" dirty="0">
                <a:latin typeface="Trebuchet MS"/>
                <a:cs typeface="Trebuchet MS"/>
              </a:rPr>
              <a:t>ya </a:t>
            </a:r>
            <a:r>
              <a:rPr sz="3200" spc="-235" dirty="0">
                <a:latin typeface="Trebuchet MS"/>
                <a:cs typeface="Trebuchet MS"/>
              </a:rPr>
              <a:t>da </a:t>
            </a:r>
            <a:r>
              <a:rPr sz="3200" spc="-160" dirty="0">
                <a:latin typeface="Trebuchet MS"/>
                <a:cs typeface="Trebuchet MS"/>
              </a:rPr>
              <a:t>sesli </a:t>
            </a:r>
            <a:r>
              <a:rPr sz="3200" spc="-229" dirty="0">
                <a:latin typeface="Trebuchet MS"/>
                <a:cs typeface="Trebuchet MS"/>
              </a:rPr>
              <a:t>yinelemeli,  </a:t>
            </a:r>
            <a:r>
              <a:rPr sz="3200" spc="-125" dirty="0">
                <a:latin typeface="Trebuchet MS"/>
                <a:cs typeface="Trebuchet MS"/>
              </a:rPr>
              <a:t>bir </a:t>
            </a:r>
            <a:r>
              <a:rPr sz="3200" spc="-190" dirty="0">
                <a:latin typeface="Trebuchet MS"/>
                <a:cs typeface="Trebuchet MS"/>
              </a:rPr>
              <a:t>metni </a:t>
            </a:r>
            <a:r>
              <a:rPr sz="3200" spc="-229" dirty="0">
                <a:latin typeface="Trebuchet MS"/>
                <a:cs typeface="Trebuchet MS"/>
              </a:rPr>
              <a:t>aynen </a:t>
            </a:r>
            <a:r>
              <a:rPr sz="3200" spc="-185" dirty="0">
                <a:latin typeface="Trebuchet MS"/>
                <a:cs typeface="Trebuchet MS"/>
              </a:rPr>
              <a:t>kopya </a:t>
            </a:r>
            <a:r>
              <a:rPr sz="3200" spc="-210" dirty="0">
                <a:latin typeface="Trebuchet MS"/>
                <a:cs typeface="Trebuchet MS"/>
              </a:rPr>
              <a:t>etmeli </a:t>
            </a:r>
            <a:r>
              <a:rPr sz="3200" spc="-245" dirty="0">
                <a:latin typeface="Trebuchet MS"/>
                <a:cs typeface="Trebuchet MS"/>
              </a:rPr>
              <a:t>ya </a:t>
            </a:r>
            <a:r>
              <a:rPr sz="3200" spc="-235" dirty="0">
                <a:latin typeface="Trebuchet MS"/>
                <a:cs typeface="Trebuchet MS"/>
              </a:rPr>
              <a:t>da </a:t>
            </a:r>
            <a:r>
              <a:rPr sz="3200" spc="-160" dirty="0">
                <a:latin typeface="Trebuchet MS"/>
                <a:cs typeface="Trebuchet MS"/>
              </a:rPr>
              <a:t>önemli  </a:t>
            </a:r>
            <a:r>
              <a:rPr sz="3200" spc="-175" dirty="0">
                <a:latin typeface="Trebuchet MS"/>
                <a:cs typeface="Trebuchet MS"/>
              </a:rPr>
              <a:t>tümceleri</a:t>
            </a:r>
            <a:r>
              <a:rPr sz="3200" spc="-135" dirty="0">
                <a:latin typeface="Trebuchet MS"/>
                <a:cs typeface="Trebuchet MS"/>
              </a:rPr>
              <a:t> </a:t>
            </a:r>
            <a:r>
              <a:rPr sz="3200" spc="-215" dirty="0">
                <a:latin typeface="Trebuchet MS"/>
                <a:cs typeface="Trebuchet MS"/>
              </a:rPr>
              <a:t>tekrarlamalıdır.</a:t>
            </a:r>
            <a:endParaRPr sz="3200">
              <a:latin typeface="Trebuchet MS"/>
              <a:cs typeface="Trebuchet MS"/>
            </a:endParaRPr>
          </a:p>
          <a:p>
            <a:pPr marL="295910" marR="124460" indent="-283845">
              <a:lnSpc>
                <a:spcPct val="100000"/>
              </a:lnSpc>
              <a:spcBef>
                <a:spcPts val="610"/>
              </a:spcBef>
              <a:buClr>
                <a:srgbClr val="3891A7"/>
              </a:buClr>
              <a:buSzPct val="79687"/>
              <a:buFont typeface="Arial"/>
              <a:buChar char=""/>
              <a:tabLst>
                <a:tab pos="407034" algn="l"/>
                <a:tab pos="407670" algn="l"/>
              </a:tabLst>
            </a:pPr>
            <a:r>
              <a:rPr dirty="0"/>
              <a:t>	</a:t>
            </a:r>
            <a:r>
              <a:rPr sz="3200" spc="-100" dirty="0">
                <a:latin typeface="Trebuchet MS"/>
                <a:cs typeface="Trebuchet MS"/>
              </a:rPr>
              <a:t>Ö</a:t>
            </a:r>
            <a:r>
              <a:rPr sz="3200" spc="-100" dirty="0">
                <a:latin typeface="Arial"/>
                <a:cs typeface="Arial"/>
              </a:rPr>
              <a:t>ğ</a:t>
            </a:r>
            <a:r>
              <a:rPr sz="3200" spc="-100" dirty="0">
                <a:latin typeface="Trebuchet MS"/>
                <a:cs typeface="Trebuchet MS"/>
              </a:rPr>
              <a:t>renilecek </a:t>
            </a:r>
            <a:r>
              <a:rPr sz="3200" spc="-190" dirty="0">
                <a:latin typeface="Trebuchet MS"/>
                <a:cs typeface="Trebuchet MS"/>
              </a:rPr>
              <a:t>metin </a:t>
            </a:r>
            <a:r>
              <a:rPr sz="3200" spc="-160" dirty="0">
                <a:latin typeface="Trebuchet MS"/>
                <a:cs typeface="Trebuchet MS"/>
              </a:rPr>
              <a:t>düz </a:t>
            </a:r>
            <a:r>
              <a:rPr sz="3200" spc="-225" dirty="0">
                <a:latin typeface="Trebuchet MS"/>
                <a:cs typeface="Trebuchet MS"/>
              </a:rPr>
              <a:t>yazı </a:t>
            </a:r>
            <a:r>
              <a:rPr sz="3200" spc="-140" dirty="0">
                <a:latin typeface="Trebuchet MS"/>
                <a:cs typeface="Trebuchet MS"/>
              </a:rPr>
              <a:t>türünde </a:t>
            </a:r>
            <a:r>
              <a:rPr sz="3200" spc="-170" dirty="0">
                <a:latin typeface="Trebuchet MS"/>
                <a:cs typeface="Trebuchet MS"/>
              </a:rPr>
              <a:t>ise  </a:t>
            </a:r>
            <a:r>
              <a:rPr sz="3200" spc="-130" dirty="0">
                <a:latin typeface="Trebuchet MS"/>
                <a:cs typeface="Trebuchet MS"/>
              </a:rPr>
              <a:t>tekrar </a:t>
            </a:r>
            <a:r>
              <a:rPr sz="3200" spc="-215" dirty="0">
                <a:latin typeface="Trebuchet MS"/>
                <a:cs typeface="Trebuchet MS"/>
              </a:rPr>
              <a:t>stratejileri, </a:t>
            </a:r>
            <a:r>
              <a:rPr sz="3200" spc="-130" dirty="0">
                <a:latin typeface="Trebuchet MS"/>
                <a:cs typeface="Trebuchet MS"/>
              </a:rPr>
              <a:t>konuyu </a:t>
            </a:r>
            <a:r>
              <a:rPr sz="3200" spc="-160" dirty="0">
                <a:latin typeface="Trebuchet MS"/>
                <a:cs typeface="Trebuchet MS"/>
              </a:rPr>
              <a:t>sesli </a:t>
            </a:r>
            <a:r>
              <a:rPr sz="3200" spc="-145" dirty="0">
                <a:latin typeface="Trebuchet MS"/>
                <a:cs typeface="Trebuchet MS"/>
              </a:rPr>
              <a:t>olarak  </a:t>
            </a:r>
            <a:r>
              <a:rPr sz="3200" spc="-215" dirty="0">
                <a:latin typeface="Trebuchet MS"/>
                <a:cs typeface="Trebuchet MS"/>
              </a:rPr>
              <a:t>tekrarlama, </a:t>
            </a:r>
            <a:r>
              <a:rPr sz="3200" spc="-229" dirty="0">
                <a:latin typeface="Trebuchet MS"/>
                <a:cs typeface="Trebuchet MS"/>
              </a:rPr>
              <a:t>yazıya </a:t>
            </a:r>
            <a:r>
              <a:rPr sz="3200" spc="-235" dirty="0">
                <a:latin typeface="Trebuchet MS"/>
                <a:cs typeface="Trebuchet MS"/>
              </a:rPr>
              <a:t>aktarma, </a:t>
            </a:r>
            <a:r>
              <a:rPr sz="3200" spc="-225" dirty="0">
                <a:latin typeface="Trebuchet MS"/>
                <a:cs typeface="Trebuchet MS"/>
              </a:rPr>
              <a:t>bazı</a:t>
            </a:r>
            <a:r>
              <a:rPr sz="3200" spc="-360" dirty="0">
                <a:latin typeface="Trebuchet MS"/>
                <a:cs typeface="Trebuchet MS"/>
              </a:rPr>
              <a:t> </a:t>
            </a:r>
            <a:r>
              <a:rPr sz="3200" spc="-150" dirty="0">
                <a:latin typeface="Trebuchet MS"/>
                <a:cs typeface="Trebuchet MS"/>
              </a:rPr>
              <a:t>bölümleri  </a:t>
            </a:r>
            <a:r>
              <a:rPr sz="3200" spc="-229" dirty="0">
                <a:latin typeface="Trebuchet MS"/>
                <a:cs typeface="Trebuchet MS"/>
              </a:rPr>
              <a:t>aynen </a:t>
            </a:r>
            <a:r>
              <a:rPr sz="3200" spc="-240" dirty="0">
                <a:latin typeface="Trebuchet MS"/>
                <a:cs typeface="Trebuchet MS"/>
              </a:rPr>
              <a:t>alıntılama </a:t>
            </a:r>
            <a:r>
              <a:rPr sz="3200" spc="-220" dirty="0">
                <a:latin typeface="Trebuchet MS"/>
                <a:cs typeface="Trebuchet MS"/>
              </a:rPr>
              <a:t>ve </a:t>
            </a:r>
            <a:r>
              <a:rPr sz="3200" spc="-200" dirty="0">
                <a:latin typeface="Trebuchet MS"/>
                <a:cs typeface="Trebuchet MS"/>
              </a:rPr>
              <a:t>yazının</a:t>
            </a:r>
            <a:r>
              <a:rPr sz="3200" spc="250" dirty="0">
                <a:latin typeface="Trebuchet MS"/>
                <a:cs typeface="Trebuchet MS"/>
              </a:rPr>
              <a:t> </a:t>
            </a:r>
            <a:r>
              <a:rPr sz="3200" spc="-160" dirty="0">
                <a:latin typeface="Trebuchet MS"/>
                <a:cs typeface="Trebuchet MS"/>
              </a:rPr>
              <a:t>önemli</a:t>
            </a:r>
            <a:endParaRPr sz="3200">
              <a:latin typeface="Trebuchet MS"/>
              <a:cs typeface="Trebuchet MS"/>
            </a:endParaRPr>
          </a:p>
          <a:p>
            <a:pPr marL="295910">
              <a:lnSpc>
                <a:spcPts val="3835"/>
              </a:lnSpc>
            </a:pPr>
            <a:r>
              <a:rPr sz="3200" spc="-170" dirty="0">
                <a:latin typeface="Trebuchet MS"/>
                <a:cs typeface="Trebuchet MS"/>
              </a:rPr>
              <a:t>kısımlarının </a:t>
            </a:r>
            <a:r>
              <a:rPr sz="3200" spc="-220" dirty="0">
                <a:latin typeface="Trebuchet MS"/>
                <a:cs typeface="Trebuchet MS"/>
              </a:rPr>
              <a:t>altını </a:t>
            </a:r>
            <a:r>
              <a:rPr sz="3200" spc="-200" dirty="0">
                <a:latin typeface="Trebuchet MS"/>
                <a:cs typeface="Trebuchet MS"/>
              </a:rPr>
              <a:t>çizmeyi</a:t>
            </a:r>
            <a:r>
              <a:rPr sz="3200" spc="35" dirty="0">
                <a:latin typeface="Trebuchet MS"/>
                <a:cs typeface="Trebuchet MS"/>
              </a:rPr>
              <a:t> </a:t>
            </a:r>
            <a:r>
              <a:rPr sz="3200" spc="-229" dirty="0">
                <a:latin typeface="Trebuchet MS"/>
                <a:cs typeface="Trebuchet MS"/>
              </a:rPr>
              <a:t>kapsamaktadır.</a:t>
            </a:r>
            <a:endParaRPr sz="32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3339" y="0"/>
            <a:ext cx="9147810" cy="6861175"/>
            <a:chOff x="-3339" y="0"/>
            <a:chExt cx="9147810" cy="6861175"/>
          </a:xfrm>
        </p:grpSpPr>
        <p:sp>
          <p:nvSpPr>
            <p:cNvPr id="3" name="object 3"/>
            <p:cNvSpPr/>
            <p:nvPr/>
          </p:nvSpPr>
          <p:spPr>
            <a:xfrm>
              <a:off x="1536191" y="89916"/>
              <a:ext cx="7432548" cy="81381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499104" y="684275"/>
              <a:ext cx="2442972" cy="81381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274563" y="678179"/>
              <a:ext cx="804672" cy="81991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411723" y="684275"/>
              <a:ext cx="1456944" cy="81381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33140" marR="5080" indent="-1963420">
              <a:lnSpc>
                <a:spcPct val="100000"/>
              </a:lnSpc>
              <a:spcBef>
                <a:spcPts val="100"/>
              </a:spcBef>
            </a:pPr>
            <a:r>
              <a:rPr spc="190" dirty="0"/>
              <a:t>ANLAMLANDIRMAYI</a:t>
            </a:r>
            <a:r>
              <a:rPr spc="-595" dirty="0"/>
              <a:t> </a:t>
            </a:r>
            <a:r>
              <a:rPr spc="135" dirty="0"/>
              <a:t>ARTIRAN  </a:t>
            </a:r>
            <a:r>
              <a:rPr spc="-280" dirty="0"/>
              <a:t>STRATEJ</a:t>
            </a:r>
            <a:r>
              <a:rPr spc="-280" dirty="0">
                <a:latin typeface="Arial"/>
                <a:cs typeface="Arial"/>
              </a:rPr>
              <a:t>Ġ</a:t>
            </a:r>
            <a:r>
              <a:rPr spc="-280" dirty="0"/>
              <a:t>LER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5910" indent="-283845">
              <a:lnSpc>
                <a:spcPts val="2160"/>
              </a:lnSpc>
              <a:spcBef>
                <a:spcPts val="105"/>
              </a:spcBef>
              <a:buClr>
                <a:srgbClr val="3891A7"/>
              </a:buClr>
              <a:buSzPct val="80000"/>
              <a:buFont typeface="Arial"/>
              <a:buChar char=""/>
              <a:tabLst>
                <a:tab pos="295910" algn="l"/>
                <a:tab pos="296545" algn="l"/>
              </a:tabLst>
            </a:pPr>
            <a:r>
              <a:rPr spc="-114" dirty="0"/>
              <a:t>Anlamlandırmayı </a:t>
            </a:r>
            <a:r>
              <a:rPr spc="-100" dirty="0"/>
              <a:t>artıran </a:t>
            </a:r>
            <a:r>
              <a:rPr spc="-120" dirty="0"/>
              <a:t>stratejiler </a:t>
            </a:r>
            <a:r>
              <a:rPr spc="-125" dirty="0"/>
              <a:t>bilginin </a:t>
            </a:r>
            <a:r>
              <a:rPr spc="-145" dirty="0"/>
              <a:t>aynen </a:t>
            </a:r>
            <a:r>
              <a:rPr spc="-100" dirty="0"/>
              <a:t>uzun </a:t>
            </a:r>
            <a:r>
              <a:rPr spc="-95" dirty="0"/>
              <a:t>süreli</a:t>
            </a:r>
            <a:r>
              <a:rPr spc="160" dirty="0"/>
              <a:t> </a:t>
            </a:r>
            <a:r>
              <a:rPr spc="-110" dirty="0"/>
              <a:t>belle</a:t>
            </a:r>
            <a:r>
              <a:rPr spc="-110" dirty="0">
                <a:latin typeface="Arial"/>
                <a:cs typeface="Arial"/>
              </a:rPr>
              <a:t>ğ</a:t>
            </a:r>
            <a:r>
              <a:rPr spc="-110" dirty="0"/>
              <a:t>e</a:t>
            </a:r>
          </a:p>
          <a:p>
            <a:pPr marL="295910">
              <a:lnSpc>
                <a:spcPts val="2160"/>
              </a:lnSpc>
            </a:pPr>
            <a:r>
              <a:rPr spc="-114" dirty="0"/>
              <a:t>geçişinden </a:t>
            </a:r>
            <a:r>
              <a:rPr spc="-50" dirty="0"/>
              <a:t>çok </a:t>
            </a:r>
            <a:r>
              <a:rPr spc="-150" dirty="0"/>
              <a:t>anlamlı </a:t>
            </a:r>
            <a:r>
              <a:rPr spc="-75" dirty="0"/>
              <a:t>bir </a:t>
            </a:r>
            <a:r>
              <a:rPr spc="-100" dirty="0"/>
              <a:t>bütün </a:t>
            </a:r>
            <a:r>
              <a:rPr spc="-95" dirty="0"/>
              <a:t>olarak </a:t>
            </a:r>
            <a:r>
              <a:rPr spc="-105" dirty="0"/>
              <a:t>yerleşmesini</a:t>
            </a:r>
            <a:r>
              <a:rPr spc="75" dirty="0"/>
              <a:t> </a:t>
            </a:r>
            <a:r>
              <a:rPr spc="-145" dirty="0"/>
              <a:t>sa</a:t>
            </a:r>
            <a:r>
              <a:rPr spc="-145" dirty="0">
                <a:latin typeface="Arial"/>
                <a:cs typeface="Arial"/>
              </a:rPr>
              <a:t>ğ</a:t>
            </a:r>
            <a:r>
              <a:rPr spc="-145" dirty="0"/>
              <a:t>larlar.</a:t>
            </a:r>
          </a:p>
          <a:p>
            <a:pPr marL="295910" marR="99060" indent="-283845">
              <a:lnSpc>
                <a:spcPct val="80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Arial"/>
              <a:buChar char=""/>
              <a:tabLst>
                <a:tab pos="295910" algn="l"/>
                <a:tab pos="296545" algn="l"/>
              </a:tabLst>
            </a:pPr>
            <a:r>
              <a:rPr spc="-140" dirty="0"/>
              <a:t>Yeni </a:t>
            </a:r>
            <a:r>
              <a:rPr spc="-135" dirty="0"/>
              <a:t>gelen </a:t>
            </a:r>
            <a:r>
              <a:rPr spc="-140" dirty="0"/>
              <a:t>bilgiye </a:t>
            </a:r>
            <a:r>
              <a:rPr spc="-150" dirty="0"/>
              <a:t>anlam </a:t>
            </a:r>
            <a:r>
              <a:rPr spc="-114" dirty="0"/>
              <a:t>verilebilmesi </a:t>
            </a:r>
            <a:r>
              <a:rPr spc="-120" dirty="0"/>
              <a:t>için </a:t>
            </a:r>
            <a:r>
              <a:rPr spc="-100" dirty="0"/>
              <a:t>ö</a:t>
            </a:r>
            <a:r>
              <a:rPr spc="-100" dirty="0">
                <a:latin typeface="Arial"/>
                <a:cs typeface="Arial"/>
              </a:rPr>
              <a:t>ğ</a:t>
            </a:r>
            <a:r>
              <a:rPr spc="-100" dirty="0"/>
              <a:t>rencinin, </a:t>
            </a:r>
            <a:r>
              <a:rPr spc="-75" dirty="0"/>
              <a:t>konu </a:t>
            </a:r>
            <a:r>
              <a:rPr spc="-140" dirty="0"/>
              <a:t>ile </a:t>
            </a:r>
            <a:r>
              <a:rPr spc="-145" dirty="0"/>
              <a:t>ilgili  </a:t>
            </a:r>
            <a:r>
              <a:rPr spc="-105" dirty="0"/>
              <a:t>önbilgileri </a:t>
            </a:r>
            <a:r>
              <a:rPr spc="-120" dirty="0"/>
              <a:t>olmalı </a:t>
            </a:r>
            <a:r>
              <a:rPr spc="-140" dirty="0"/>
              <a:t>ve </a:t>
            </a:r>
            <a:r>
              <a:rPr spc="-130" dirty="0"/>
              <a:t>yeni </a:t>
            </a:r>
            <a:r>
              <a:rPr spc="-135" dirty="0"/>
              <a:t>bilgiyi </a:t>
            </a:r>
            <a:r>
              <a:rPr spc="-95" dirty="0"/>
              <a:t>var </a:t>
            </a:r>
            <a:r>
              <a:rPr spc="-105" dirty="0"/>
              <a:t>olan </a:t>
            </a:r>
            <a:r>
              <a:rPr spc="-125" dirty="0"/>
              <a:t>bilgilerle </a:t>
            </a:r>
            <a:r>
              <a:rPr spc="-114" dirty="0"/>
              <a:t>ilişkilendirebilmesi  </a:t>
            </a:r>
            <a:r>
              <a:rPr spc="-135" dirty="0"/>
              <a:t>gereklidir. </a:t>
            </a:r>
            <a:r>
              <a:rPr spc="-50" dirty="0"/>
              <a:t>Bu </a:t>
            </a:r>
            <a:r>
              <a:rPr spc="-110" dirty="0"/>
              <a:t>ö</a:t>
            </a:r>
            <a:r>
              <a:rPr spc="-110" dirty="0">
                <a:latin typeface="Arial"/>
                <a:cs typeface="Arial"/>
              </a:rPr>
              <a:t>ğ</a:t>
            </a:r>
            <a:r>
              <a:rPr spc="-110" dirty="0"/>
              <a:t>renilebilen, </a:t>
            </a:r>
            <a:r>
              <a:rPr spc="-135" dirty="0"/>
              <a:t>kazanılabilen </a:t>
            </a:r>
            <a:r>
              <a:rPr spc="-75" dirty="0"/>
              <a:t>bir</a:t>
            </a:r>
            <a:r>
              <a:rPr spc="-415" dirty="0"/>
              <a:t> </a:t>
            </a:r>
            <a:r>
              <a:rPr spc="-135" dirty="0"/>
              <a:t>beceridir.</a:t>
            </a:r>
          </a:p>
          <a:p>
            <a:pPr marL="295910" marR="37465" indent="-283845">
              <a:lnSpc>
                <a:spcPct val="79600"/>
              </a:lnSpc>
              <a:spcBef>
                <a:spcPts val="605"/>
              </a:spcBef>
              <a:buClr>
                <a:srgbClr val="3891A7"/>
              </a:buClr>
              <a:buSzPct val="80000"/>
              <a:buFont typeface="Arial"/>
              <a:buChar char=""/>
              <a:tabLst>
                <a:tab pos="295910" algn="l"/>
                <a:tab pos="296545" algn="l"/>
              </a:tabLst>
            </a:pPr>
            <a:r>
              <a:rPr spc="-114" dirty="0"/>
              <a:t>Anlamlandırmayı </a:t>
            </a:r>
            <a:r>
              <a:rPr spc="-95" dirty="0"/>
              <a:t>artırmak </a:t>
            </a:r>
            <a:r>
              <a:rPr spc="-120" dirty="0"/>
              <a:t>için </a:t>
            </a:r>
            <a:r>
              <a:rPr spc="-80" dirty="0"/>
              <a:t>ö</a:t>
            </a:r>
            <a:r>
              <a:rPr spc="-80" dirty="0">
                <a:latin typeface="Arial"/>
                <a:cs typeface="Arial"/>
              </a:rPr>
              <a:t>ğ</a:t>
            </a:r>
            <a:r>
              <a:rPr spc="-80" dirty="0"/>
              <a:t>rencinin </a:t>
            </a:r>
            <a:r>
              <a:rPr spc="-120" dirty="0"/>
              <a:t>aşa</a:t>
            </a:r>
            <a:r>
              <a:rPr spc="-120" dirty="0">
                <a:latin typeface="Arial"/>
                <a:cs typeface="Arial"/>
              </a:rPr>
              <a:t>ğ</a:t>
            </a:r>
            <a:r>
              <a:rPr spc="-120" dirty="0"/>
              <a:t>ıdaki </a:t>
            </a:r>
            <a:r>
              <a:rPr spc="-85" dirty="0"/>
              <a:t>önerilere </a:t>
            </a:r>
            <a:r>
              <a:rPr spc="-110" dirty="0"/>
              <a:t>uygun  </a:t>
            </a:r>
            <a:r>
              <a:rPr spc="-125" dirty="0"/>
              <a:t>davranması</a:t>
            </a:r>
            <a:r>
              <a:rPr spc="-90" dirty="0"/>
              <a:t> </a:t>
            </a:r>
            <a:r>
              <a:rPr spc="-125" dirty="0"/>
              <a:t>gerekmektedir.</a:t>
            </a:r>
          </a:p>
          <a:p>
            <a:pPr marL="295910" indent="-283845">
              <a:lnSpc>
                <a:spcPct val="100000"/>
              </a:lnSpc>
              <a:spcBef>
                <a:spcPts val="120"/>
              </a:spcBef>
              <a:buClr>
                <a:srgbClr val="3891A7"/>
              </a:buClr>
              <a:buSzPct val="80000"/>
              <a:buFont typeface="Arial"/>
              <a:buChar char=""/>
              <a:tabLst>
                <a:tab pos="295910" algn="l"/>
                <a:tab pos="296545" algn="l"/>
              </a:tabLst>
            </a:pPr>
            <a:r>
              <a:rPr spc="-340" dirty="0"/>
              <a:t>• </a:t>
            </a:r>
            <a:r>
              <a:rPr spc="-145" dirty="0"/>
              <a:t>açıklama </a:t>
            </a:r>
            <a:r>
              <a:rPr spc="-140" dirty="0"/>
              <a:t>ve </a:t>
            </a:r>
            <a:r>
              <a:rPr spc="-25" dirty="0"/>
              <a:t>soru</a:t>
            </a:r>
            <a:r>
              <a:rPr spc="90" dirty="0"/>
              <a:t> </a:t>
            </a:r>
            <a:r>
              <a:rPr spc="-105" dirty="0"/>
              <a:t>sorma,</a:t>
            </a:r>
          </a:p>
          <a:p>
            <a:pPr marL="295910" indent="-283845">
              <a:lnSpc>
                <a:spcPct val="100000"/>
              </a:lnSpc>
              <a:spcBef>
                <a:spcPts val="120"/>
              </a:spcBef>
              <a:buClr>
                <a:srgbClr val="3891A7"/>
              </a:buClr>
              <a:buSzPct val="80000"/>
              <a:buFont typeface="Arial"/>
              <a:buChar char=""/>
              <a:tabLst>
                <a:tab pos="295910" algn="l"/>
                <a:tab pos="296545" algn="l"/>
              </a:tabLst>
            </a:pPr>
            <a:r>
              <a:rPr spc="-340" dirty="0"/>
              <a:t>• </a:t>
            </a:r>
            <a:r>
              <a:rPr spc="-125" dirty="0"/>
              <a:t>eklemleme </a:t>
            </a:r>
            <a:r>
              <a:rPr spc="265" dirty="0"/>
              <a:t>–</a:t>
            </a:r>
            <a:r>
              <a:rPr spc="5" dirty="0"/>
              <a:t> </a:t>
            </a:r>
            <a:r>
              <a:rPr spc="-120" dirty="0"/>
              <a:t>ilişkilendirme,</a:t>
            </a:r>
          </a:p>
          <a:p>
            <a:pPr marL="295910" indent="-283845">
              <a:lnSpc>
                <a:spcPct val="100000"/>
              </a:lnSpc>
              <a:spcBef>
                <a:spcPts val="120"/>
              </a:spcBef>
              <a:buClr>
                <a:srgbClr val="3891A7"/>
              </a:buClr>
              <a:buSzPct val="80000"/>
              <a:buFont typeface="Arial"/>
              <a:buChar char=""/>
              <a:tabLst>
                <a:tab pos="295910" algn="l"/>
                <a:tab pos="296545" algn="l"/>
              </a:tabLst>
            </a:pPr>
            <a:r>
              <a:rPr spc="-340" dirty="0"/>
              <a:t>•</a:t>
            </a:r>
            <a:r>
              <a:rPr spc="-145" dirty="0"/>
              <a:t> </a:t>
            </a:r>
            <a:r>
              <a:rPr spc="-114" dirty="0"/>
              <a:t>benzeştirme,</a:t>
            </a:r>
          </a:p>
          <a:p>
            <a:pPr marL="295910" indent="-283845">
              <a:lnSpc>
                <a:spcPct val="100000"/>
              </a:lnSpc>
              <a:spcBef>
                <a:spcPts val="125"/>
              </a:spcBef>
              <a:buClr>
                <a:srgbClr val="3891A7"/>
              </a:buClr>
              <a:buSzPct val="80000"/>
              <a:buFont typeface="Arial"/>
              <a:buChar char=""/>
              <a:tabLst>
                <a:tab pos="295910" algn="l"/>
                <a:tab pos="296545" algn="l"/>
              </a:tabLst>
            </a:pPr>
            <a:r>
              <a:rPr spc="-340" dirty="0"/>
              <a:t>•</a:t>
            </a:r>
            <a:r>
              <a:rPr spc="-130" dirty="0"/>
              <a:t> </a:t>
            </a:r>
            <a:r>
              <a:rPr spc="-120" dirty="0"/>
              <a:t>karşılaştırma,</a:t>
            </a:r>
          </a:p>
          <a:p>
            <a:pPr marL="364490" indent="-352425">
              <a:lnSpc>
                <a:spcPct val="100000"/>
              </a:lnSpc>
              <a:spcBef>
                <a:spcPts val="120"/>
              </a:spcBef>
              <a:buClr>
                <a:srgbClr val="3891A7"/>
              </a:buClr>
              <a:buSzPct val="80000"/>
              <a:buFont typeface="Arial"/>
              <a:buChar char=""/>
              <a:tabLst>
                <a:tab pos="364490" algn="l"/>
                <a:tab pos="365125" algn="l"/>
              </a:tabLst>
            </a:pPr>
            <a:r>
              <a:rPr spc="-340" dirty="0"/>
              <a:t>• </a:t>
            </a:r>
            <a:r>
              <a:rPr spc="-150" dirty="0"/>
              <a:t>gruplama,</a:t>
            </a:r>
            <a:r>
              <a:rPr spc="-280" dirty="0"/>
              <a:t> </a:t>
            </a:r>
            <a:r>
              <a:rPr spc="-130" dirty="0"/>
              <a:t>sıralama</a:t>
            </a:r>
          </a:p>
          <a:p>
            <a:pPr marL="295910" indent="-283845">
              <a:lnSpc>
                <a:spcPct val="100000"/>
              </a:lnSpc>
              <a:spcBef>
                <a:spcPts val="130"/>
              </a:spcBef>
              <a:buClr>
                <a:srgbClr val="3891A7"/>
              </a:buClr>
              <a:buSzPct val="80000"/>
              <a:buFont typeface="Arial"/>
              <a:buChar char=""/>
              <a:tabLst>
                <a:tab pos="295910" algn="l"/>
                <a:tab pos="296545" algn="l"/>
              </a:tabLst>
            </a:pPr>
            <a:r>
              <a:rPr spc="-340" dirty="0"/>
              <a:t>• </a:t>
            </a:r>
            <a:r>
              <a:rPr spc="-80" dirty="0"/>
              <a:t>ö</a:t>
            </a:r>
            <a:r>
              <a:rPr spc="-80" dirty="0">
                <a:latin typeface="Arial"/>
                <a:cs typeface="Arial"/>
              </a:rPr>
              <a:t>ğ</a:t>
            </a:r>
            <a:r>
              <a:rPr spc="-80" dirty="0"/>
              <a:t>renilen </a:t>
            </a:r>
            <a:r>
              <a:rPr spc="-85" dirty="0"/>
              <a:t>konuyu </a:t>
            </a:r>
            <a:r>
              <a:rPr spc="-135" dirty="0"/>
              <a:t>şekil, </a:t>
            </a:r>
            <a:r>
              <a:rPr spc="-130" dirty="0"/>
              <a:t>grafik </a:t>
            </a:r>
            <a:r>
              <a:rPr spc="-140" dirty="0"/>
              <a:t>ve </a:t>
            </a:r>
            <a:r>
              <a:rPr spc="-120" dirty="0"/>
              <a:t>imgelerle </a:t>
            </a:r>
            <a:r>
              <a:rPr spc="-145" dirty="0"/>
              <a:t>yazıya</a:t>
            </a:r>
            <a:r>
              <a:rPr spc="5" dirty="0"/>
              <a:t> </a:t>
            </a:r>
            <a:r>
              <a:rPr spc="-105" dirty="0"/>
              <a:t>dökme,</a:t>
            </a:r>
          </a:p>
          <a:p>
            <a:pPr marL="364490" indent="-352425">
              <a:lnSpc>
                <a:spcPct val="100000"/>
              </a:lnSpc>
              <a:spcBef>
                <a:spcPts val="110"/>
              </a:spcBef>
              <a:buClr>
                <a:srgbClr val="3891A7"/>
              </a:buClr>
              <a:buSzPct val="80000"/>
              <a:buFont typeface="Arial"/>
              <a:buChar char=""/>
              <a:tabLst>
                <a:tab pos="364490" algn="l"/>
                <a:tab pos="365125" algn="l"/>
              </a:tabLst>
            </a:pPr>
            <a:r>
              <a:rPr spc="-340" dirty="0"/>
              <a:t>• </a:t>
            </a:r>
            <a:r>
              <a:rPr spc="-114" dirty="0"/>
              <a:t>kendi kendine </a:t>
            </a:r>
            <a:r>
              <a:rPr spc="-25" dirty="0"/>
              <a:t>soru</a:t>
            </a:r>
            <a:r>
              <a:rPr spc="80" dirty="0"/>
              <a:t> </a:t>
            </a:r>
            <a:r>
              <a:rPr spc="-105" dirty="0"/>
              <a:t>sorma,</a:t>
            </a:r>
          </a:p>
          <a:p>
            <a:pPr marL="364490" indent="-352425">
              <a:lnSpc>
                <a:spcPct val="100000"/>
              </a:lnSpc>
              <a:spcBef>
                <a:spcPts val="135"/>
              </a:spcBef>
              <a:buClr>
                <a:srgbClr val="3891A7"/>
              </a:buClr>
              <a:buSzPct val="80000"/>
              <a:buFont typeface="Arial"/>
              <a:buChar char=""/>
              <a:tabLst>
                <a:tab pos="364490" algn="l"/>
                <a:tab pos="365125" algn="l"/>
              </a:tabLst>
            </a:pPr>
            <a:r>
              <a:rPr spc="-340" dirty="0"/>
              <a:t>• </a:t>
            </a:r>
            <a:r>
              <a:rPr spc="-75" dirty="0"/>
              <a:t>bir </a:t>
            </a:r>
            <a:r>
              <a:rPr spc="-120" dirty="0"/>
              <a:t>başkasına </a:t>
            </a:r>
            <a:r>
              <a:rPr spc="-170" dirty="0"/>
              <a:t>anlatma,</a:t>
            </a:r>
            <a:r>
              <a:rPr spc="-235" dirty="0"/>
              <a:t> </a:t>
            </a:r>
            <a:r>
              <a:rPr spc="-95" dirty="0"/>
              <a:t>ö</a:t>
            </a:r>
            <a:r>
              <a:rPr spc="-95" dirty="0">
                <a:latin typeface="Arial"/>
                <a:cs typeface="Arial"/>
              </a:rPr>
              <a:t>ğ</a:t>
            </a:r>
            <a:r>
              <a:rPr spc="-95" dirty="0"/>
              <a:t>retme,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981200" y="457200"/>
            <a:ext cx="4428490" cy="6807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300" spc="-260" dirty="0"/>
              <a:t>Eklemleme</a:t>
            </a:r>
            <a:r>
              <a:rPr sz="4300" spc="-140" dirty="0"/>
              <a:t> </a:t>
            </a:r>
            <a:r>
              <a:rPr sz="4300" spc="-265" dirty="0"/>
              <a:t>stratejisi</a:t>
            </a:r>
            <a:endParaRPr sz="4300" dirty="0"/>
          </a:p>
        </p:txBody>
      </p:sp>
      <p:sp>
        <p:nvSpPr>
          <p:cNvPr id="4" name="object 4"/>
          <p:cNvSpPr txBox="1"/>
          <p:nvPr/>
        </p:nvSpPr>
        <p:spPr>
          <a:xfrm>
            <a:off x="1596897" y="1403349"/>
            <a:ext cx="7099300" cy="44215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5910" indent="-283845">
              <a:lnSpc>
                <a:spcPts val="2385"/>
              </a:lnSpc>
              <a:spcBef>
                <a:spcPts val="95"/>
              </a:spcBef>
              <a:buClr>
                <a:srgbClr val="3891A7"/>
              </a:buClr>
              <a:buSzPct val="79545"/>
              <a:buFont typeface="Arial"/>
              <a:buChar char=""/>
              <a:tabLst>
                <a:tab pos="295910" algn="l"/>
                <a:tab pos="296545" algn="l"/>
              </a:tabLst>
            </a:pPr>
            <a:r>
              <a:rPr sz="2200" spc="-135" dirty="0">
                <a:latin typeface="Trebuchet MS"/>
                <a:cs typeface="Trebuchet MS"/>
              </a:rPr>
              <a:t>Eklemleme </a:t>
            </a:r>
            <a:r>
              <a:rPr sz="2200" spc="-155" dirty="0">
                <a:latin typeface="Trebuchet MS"/>
                <a:cs typeface="Trebuchet MS"/>
              </a:rPr>
              <a:t>stratejisi, </a:t>
            </a:r>
            <a:r>
              <a:rPr sz="2200" spc="-110" dirty="0">
                <a:latin typeface="Trebuchet MS"/>
                <a:cs typeface="Trebuchet MS"/>
              </a:rPr>
              <a:t>var </a:t>
            </a:r>
            <a:r>
              <a:rPr sz="2200" spc="-114" dirty="0">
                <a:latin typeface="Trebuchet MS"/>
                <a:cs typeface="Trebuchet MS"/>
              </a:rPr>
              <a:t>olan </a:t>
            </a:r>
            <a:r>
              <a:rPr sz="2200" spc="-155" dirty="0">
                <a:latin typeface="Trebuchet MS"/>
                <a:cs typeface="Trebuchet MS"/>
              </a:rPr>
              <a:t>bilgi </a:t>
            </a:r>
            <a:r>
              <a:rPr sz="2200" spc="-160" dirty="0">
                <a:latin typeface="Trebuchet MS"/>
                <a:cs typeface="Trebuchet MS"/>
              </a:rPr>
              <a:t>ile </a:t>
            </a:r>
            <a:r>
              <a:rPr sz="2200" spc="-145" dirty="0">
                <a:latin typeface="Trebuchet MS"/>
                <a:cs typeface="Trebuchet MS"/>
              </a:rPr>
              <a:t>yeni </a:t>
            </a:r>
            <a:r>
              <a:rPr sz="2200" spc="-140" dirty="0">
                <a:latin typeface="Trebuchet MS"/>
                <a:cs typeface="Trebuchet MS"/>
              </a:rPr>
              <a:t>bilgiler</a:t>
            </a:r>
            <a:r>
              <a:rPr sz="2200" spc="-65" dirty="0">
                <a:latin typeface="Trebuchet MS"/>
                <a:cs typeface="Trebuchet MS"/>
              </a:rPr>
              <a:t> </a:t>
            </a:r>
            <a:r>
              <a:rPr sz="2200" spc="-140" dirty="0">
                <a:latin typeface="Trebuchet MS"/>
                <a:cs typeface="Trebuchet MS"/>
              </a:rPr>
              <a:t>arasında</a:t>
            </a:r>
            <a:endParaRPr sz="2200">
              <a:latin typeface="Trebuchet MS"/>
              <a:cs typeface="Trebuchet MS"/>
            </a:endParaRPr>
          </a:p>
          <a:p>
            <a:pPr marL="295910">
              <a:lnSpc>
                <a:spcPts val="2385"/>
              </a:lnSpc>
            </a:pPr>
            <a:r>
              <a:rPr sz="2200" spc="-114" dirty="0">
                <a:latin typeface="Trebuchet MS"/>
                <a:cs typeface="Trebuchet MS"/>
              </a:rPr>
              <a:t>ilişkiler kurulmasını</a:t>
            </a:r>
            <a:r>
              <a:rPr sz="2200" spc="70" dirty="0">
                <a:latin typeface="Trebuchet MS"/>
                <a:cs typeface="Trebuchet MS"/>
              </a:rPr>
              <a:t> </a:t>
            </a:r>
            <a:r>
              <a:rPr sz="2200" spc="-175" dirty="0">
                <a:latin typeface="Trebuchet MS"/>
                <a:cs typeface="Trebuchet MS"/>
              </a:rPr>
              <a:t>sa</a:t>
            </a:r>
            <a:r>
              <a:rPr sz="2200" spc="-175" dirty="0">
                <a:latin typeface="Arial"/>
                <a:cs typeface="Arial"/>
              </a:rPr>
              <a:t>ğ</a:t>
            </a:r>
            <a:r>
              <a:rPr sz="2200" spc="-175" dirty="0">
                <a:latin typeface="Trebuchet MS"/>
                <a:cs typeface="Trebuchet MS"/>
              </a:rPr>
              <a:t>lar.</a:t>
            </a:r>
            <a:endParaRPr sz="2200">
              <a:latin typeface="Trebuchet MS"/>
              <a:cs typeface="Trebuchet MS"/>
            </a:endParaRPr>
          </a:p>
          <a:p>
            <a:pPr marL="295910" marR="616585" indent="-283845">
              <a:lnSpc>
                <a:spcPct val="80000"/>
              </a:lnSpc>
              <a:spcBef>
                <a:spcPts val="585"/>
              </a:spcBef>
              <a:buClr>
                <a:srgbClr val="3891A7"/>
              </a:buClr>
              <a:buSzPct val="79545"/>
              <a:buFont typeface="Arial"/>
              <a:buChar char=""/>
              <a:tabLst>
                <a:tab pos="295910" algn="l"/>
                <a:tab pos="296545" algn="l"/>
              </a:tabLst>
            </a:pPr>
            <a:r>
              <a:rPr sz="2200" spc="-60" dirty="0">
                <a:latin typeface="Trebuchet MS"/>
                <a:cs typeface="Trebuchet MS"/>
              </a:rPr>
              <a:t>Bu </a:t>
            </a:r>
            <a:r>
              <a:rPr sz="2200" spc="-114" dirty="0">
                <a:latin typeface="Trebuchet MS"/>
                <a:cs typeface="Trebuchet MS"/>
              </a:rPr>
              <a:t>süreçle </a:t>
            </a:r>
            <a:r>
              <a:rPr sz="2200" spc="-145" dirty="0">
                <a:latin typeface="Trebuchet MS"/>
                <a:cs typeface="Trebuchet MS"/>
              </a:rPr>
              <a:t>yeni </a:t>
            </a:r>
            <a:r>
              <a:rPr sz="2200" spc="-155" dirty="0">
                <a:latin typeface="Trebuchet MS"/>
                <a:cs typeface="Trebuchet MS"/>
              </a:rPr>
              <a:t>bilgi </a:t>
            </a:r>
            <a:r>
              <a:rPr sz="2200" spc="-165" dirty="0">
                <a:latin typeface="Trebuchet MS"/>
                <a:cs typeface="Trebuchet MS"/>
              </a:rPr>
              <a:t>daha anlamlı </a:t>
            </a:r>
            <a:r>
              <a:rPr sz="2200" spc="-160" dirty="0">
                <a:latin typeface="Trebuchet MS"/>
                <a:cs typeface="Trebuchet MS"/>
              </a:rPr>
              <a:t>hale </a:t>
            </a:r>
            <a:r>
              <a:rPr sz="2200" spc="-165" dirty="0">
                <a:latin typeface="Trebuchet MS"/>
                <a:cs typeface="Trebuchet MS"/>
              </a:rPr>
              <a:t>gelecek, </a:t>
            </a:r>
            <a:r>
              <a:rPr sz="2200" spc="-135" dirty="0">
                <a:latin typeface="Trebuchet MS"/>
                <a:cs typeface="Trebuchet MS"/>
              </a:rPr>
              <a:t>kodlama  </a:t>
            </a:r>
            <a:r>
              <a:rPr sz="2200" spc="-150" dirty="0">
                <a:latin typeface="Trebuchet MS"/>
                <a:cs typeface="Trebuchet MS"/>
              </a:rPr>
              <a:t>kolaylaşacak </a:t>
            </a:r>
            <a:r>
              <a:rPr sz="2200" spc="-160" dirty="0">
                <a:latin typeface="Trebuchet MS"/>
                <a:cs typeface="Trebuchet MS"/>
              </a:rPr>
              <a:t>ve </a:t>
            </a:r>
            <a:r>
              <a:rPr sz="2200" spc="-165" dirty="0">
                <a:latin typeface="Trebuchet MS"/>
                <a:cs typeface="Trebuchet MS"/>
              </a:rPr>
              <a:t>daha </a:t>
            </a:r>
            <a:r>
              <a:rPr sz="2200" spc="-140" dirty="0">
                <a:latin typeface="Trebuchet MS"/>
                <a:cs typeface="Trebuchet MS"/>
              </a:rPr>
              <a:t>belirleyici</a:t>
            </a:r>
            <a:r>
              <a:rPr sz="2200" spc="305" dirty="0">
                <a:latin typeface="Trebuchet MS"/>
                <a:cs typeface="Trebuchet MS"/>
              </a:rPr>
              <a:t> </a:t>
            </a:r>
            <a:r>
              <a:rPr sz="2200" spc="-160" dirty="0">
                <a:latin typeface="Trebuchet MS"/>
                <a:cs typeface="Trebuchet MS"/>
              </a:rPr>
              <a:t>olacaktır.</a:t>
            </a:r>
            <a:endParaRPr sz="2200">
              <a:latin typeface="Trebuchet MS"/>
              <a:cs typeface="Trebuchet MS"/>
            </a:endParaRPr>
          </a:p>
          <a:p>
            <a:pPr marL="295910" marR="5080" indent="-283845">
              <a:lnSpc>
                <a:spcPct val="80000"/>
              </a:lnSpc>
              <a:spcBef>
                <a:spcPts val="600"/>
              </a:spcBef>
              <a:buClr>
                <a:srgbClr val="3891A7"/>
              </a:buClr>
              <a:buSzPct val="79545"/>
              <a:buFont typeface="Arial"/>
              <a:buChar char=""/>
              <a:tabLst>
                <a:tab pos="295910" algn="l"/>
                <a:tab pos="296545" algn="l"/>
              </a:tabLst>
            </a:pPr>
            <a:r>
              <a:rPr sz="2200" spc="-135" dirty="0">
                <a:latin typeface="Trebuchet MS"/>
                <a:cs typeface="Trebuchet MS"/>
              </a:rPr>
              <a:t>Eklemleme </a:t>
            </a:r>
            <a:r>
              <a:rPr sz="2200" spc="-150" dirty="0">
                <a:latin typeface="Trebuchet MS"/>
                <a:cs typeface="Trebuchet MS"/>
              </a:rPr>
              <a:t>stratejileri, </a:t>
            </a:r>
            <a:r>
              <a:rPr sz="2200" spc="-145" dirty="0">
                <a:latin typeface="Trebuchet MS"/>
                <a:cs typeface="Trebuchet MS"/>
              </a:rPr>
              <a:t>yeni bilginin </a:t>
            </a:r>
            <a:r>
              <a:rPr sz="2200" spc="-120" dirty="0">
                <a:latin typeface="Trebuchet MS"/>
                <a:cs typeface="Trebuchet MS"/>
              </a:rPr>
              <a:t>kısa </a:t>
            </a:r>
            <a:r>
              <a:rPr sz="2200" spc="-110" dirty="0">
                <a:latin typeface="Trebuchet MS"/>
                <a:cs typeface="Trebuchet MS"/>
              </a:rPr>
              <a:t>süreli </a:t>
            </a:r>
            <a:r>
              <a:rPr sz="2200" spc="-140" dirty="0">
                <a:latin typeface="Trebuchet MS"/>
                <a:cs typeface="Trebuchet MS"/>
              </a:rPr>
              <a:t>bellekten </a:t>
            </a:r>
            <a:r>
              <a:rPr sz="2200" spc="-110" dirty="0">
                <a:latin typeface="Trebuchet MS"/>
                <a:cs typeface="Trebuchet MS"/>
              </a:rPr>
              <a:t>uzun  süreli </a:t>
            </a:r>
            <a:r>
              <a:rPr sz="2200" spc="-150" dirty="0">
                <a:latin typeface="Trebuchet MS"/>
                <a:cs typeface="Trebuchet MS"/>
              </a:rPr>
              <a:t>belle</a:t>
            </a:r>
            <a:r>
              <a:rPr sz="2200" spc="-150" dirty="0">
                <a:latin typeface="Arial"/>
                <a:cs typeface="Arial"/>
              </a:rPr>
              <a:t>ğ</a:t>
            </a:r>
            <a:r>
              <a:rPr sz="2200" spc="-150" dirty="0">
                <a:latin typeface="Trebuchet MS"/>
                <a:cs typeface="Trebuchet MS"/>
              </a:rPr>
              <a:t>e, </a:t>
            </a:r>
            <a:r>
              <a:rPr sz="2200" spc="-140" dirty="0">
                <a:latin typeface="Trebuchet MS"/>
                <a:cs typeface="Trebuchet MS"/>
              </a:rPr>
              <a:t>bilinenle </a:t>
            </a:r>
            <a:r>
              <a:rPr sz="2200" spc="-145" dirty="0">
                <a:latin typeface="Trebuchet MS"/>
                <a:cs typeface="Trebuchet MS"/>
              </a:rPr>
              <a:t>yeni </a:t>
            </a:r>
            <a:r>
              <a:rPr sz="2200" spc="-150" dirty="0">
                <a:latin typeface="Trebuchet MS"/>
                <a:cs typeface="Trebuchet MS"/>
              </a:rPr>
              <a:t>bilgi </a:t>
            </a:r>
            <a:r>
              <a:rPr sz="2200" spc="-135" dirty="0">
                <a:latin typeface="Trebuchet MS"/>
                <a:cs typeface="Trebuchet MS"/>
              </a:rPr>
              <a:t>arasında </a:t>
            </a:r>
            <a:r>
              <a:rPr sz="2200" spc="-125" dirty="0">
                <a:latin typeface="Trebuchet MS"/>
                <a:cs typeface="Trebuchet MS"/>
              </a:rPr>
              <a:t>ilişki </a:t>
            </a:r>
            <a:r>
              <a:rPr sz="2200" spc="-100" dirty="0">
                <a:latin typeface="Trebuchet MS"/>
                <a:cs typeface="Trebuchet MS"/>
              </a:rPr>
              <a:t>kurularak </a:t>
            </a:r>
            <a:r>
              <a:rPr sz="2200" spc="-160" dirty="0">
                <a:latin typeface="Trebuchet MS"/>
                <a:cs typeface="Trebuchet MS"/>
              </a:rPr>
              <a:t>ve  </a:t>
            </a:r>
            <a:r>
              <a:rPr sz="2200" spc="-105" dirty="0">
                <a:latin typeface="Trebuchet MS"/>
                <a:cs typeface="Trebuchet MS"/>
              </a:rPr>
              <a:t>birlik </a:t>
            </a:r>
            <a:r>
              <a:rPr sz="2200" spc="-135" dirty="0">
                <a:latin typeface="Trebuchet MS"/>
                <a:cs typeface="Trebuchet MS"/>
              </a:rPr>
              <a:t>yaratarak geçişine yardımcı </a:t>
            </a:r>
            <a:r>
              <a:rPr sz="2200" spc="-155" dirty="0">
                <a:latin typeface="Trebuchet MS"/>
                <a:cs typeface="Trebuchet MS"/>
              </a:rPr>
              <a:t>olur. </a:t>
            </a:r>
            <a:r>
              <a:rPr sz="2200" spc="-60" dirty="0">
                <a:latin typeface="Trebuchet MS"/>
                <a:cs typeface="Trebuchet MS"/>
              </a:rPr>
              <a:t>Örne</a:t>
            </a:r>
            <a:r>
              <a:rPr sz="2200" spc="-60" dirty="0">
                <a:latin typeface="Arial"/>
                <a:cs typeface="Arial"/>
              </a:rPr>
              <a:t>ğ</a:t>
            </a:r>
            <a:r>
              <a:rPr sz="2200" spc="-60" dirty="0">
                <a:latin typeface="Trebuchet MS"/>
                <a:cs typeface="Trebuchet MS"/>
              </a:rPr>
              <a:t>in; </a:t>
            </a:r>
            <a:r>
              <a:rPr sz="2200" spc="-90" dirty="0">
                <a:latin typeface="Trebuchet MS"/>
                <a:cs typeface="Trebuchet MS"/>
              </a:rPr>
              <a:t>bir </a:t>
            </a:r>
            <a:r>
              <a:rPr sz="2200" spc="-140" dirty="0">
                <a:latin typeface="Trebuchet MS"/>
                <a:cs typeface="Trebuchet MS"/>
              </a:rPr>
              <a:t>telefon  </a:t>
            </a:r>
            <a:r>
              <a:rPr sz="2200" spc="-125" dirty="0">
                <a:latin typeface="Trebuchet MS"/>
                <a:cs typeface="Trebuchet MS"/>
              </a:rPr>
              <a:t>numarasını </a:t>
            </a:r>
            <a:r>
              <a:rPr sz="2200" spc="-165" dirty="0">
                <a:latin typeface="Trebuchet MS"/>
                <a:cs typeface="Trebuchet MS"/>
              </a:rPr>
              <a:t>anlamlı </a:t>
            </a:r>
            <a:r>
              <a:rPr sz="2200" spc="-90" dirty="0">
                <a:latin typeface="Trebuchet MS"/>
                <a:cs typeface="Trebuchet MS"/>
              </a:rPr>
              <a:t>bir </a:t>
            </a:r>
            <a:r>
              <a:rPr sz="2200" spc="-150" dirty="0">
                <a:latin typeface="Trebuchet MS"/>
                <a:cs typeface="Trebuchet MS"/>
              </a:rPr>
              <a:t>tarihle, </a:t>
            </a:r>
            <a:r>
              <a:rPr sz="2200" spc="-110" dirty="0">
                <a:latin typeface="Trebuchet MS"/>
                <a:cs typeface="Trebuchet MS"/>
              </a:rPr>
              <a:t>birisinin </a:t>
            </a:r>
            <a:r>
              <a:rPr sz="2200" spc="-130" dirty="0">
                <a:latin typeface="Trebuchet MS"/>
                <a:cs typeface="Trebuchet MS"/>
              </a:rPr>
              <a:t>yaş </a:t>
            </a:r>
            <a:r>
              <a:rPr sz="2200" spc="-120" dirty="0">
                <a:latin typeface="Trebuchet MS"/>
                <a:cs typeface="Trebuchet MS"/>
              </a:rPr>
              <a:t>günü</a:t>
            </a:r>
            <a:r>
              <a:rPr sz="2200" spc="295" dirty="0">
                <a:latin typeface="Trebuchet MS"/>
                <a:cs typeface="Trebuchet MS"/>
              </a:rPr>
              <a:t> </a:t>
            </a:r>
            <a:r>
              <a:rPr sz="2200" spc="-160" dirty="0">
                <a:latin typeface="Trebuchet MS"/>
                <a:cs typeface="Trebuchet MS"/>
              </a:rPr>
              <a:t>ile</a:t>
            </a:r>
            <a:endParaRPr sz="2200">
              <a:latin typeface="Trebuchet MS"/>
              <a:cs typeface="Trebuchet MS"/>
            </a:endParaRPr>
          </a:p>
          <a:p>
            <a:pPr marL="295910">
              <a:lnSpc>
                <a:spcPts val="1855"/>
              </a:lnSpc>
            </a:pPr>
            <a:r>
              <a:rPr sz="2200" spc="-130" dirty="0">
                <a:latin typeface="Trebuchet MS"/>
                <a:cs typeface="Trebuchet MS"/>
              </a:rPr>
              <a:t>ilişkilendirmek, </a:t>
            </a:r>
            <a:r>
              <a:rPr sz="2200" spc="-140" dirty="0">
                <a:latin typeface="Trebuchet MS"/>
                <a:cs typeface="Trebuchet MS"/>
              </a:rPr>
              <a:t>telefon </a:t>
            </a:r>
            <a:r>
              <a:rPr sz="2200" spc="-125" dirty="0">
                <a:latin typeface="Trebuchet MS"/>
                <a:cs typeface="Trebuchet MS"/>
              </a:rPr>
              <a:t>numarasını </a:t>
            </a:r>
            <a:r>
              <a:rPr sz="2200" spc="-165" dirty="0">
                <a:latin typeface="Trebuchet MS"/>
                <a:cs typeface="Trebuchet MS"/>
              </a:rPr>
              <a:t>anlamlı </a:t>
            </a:r>
            <a:r>
              <a:rPr sz="2200" spc="-160" dirty="0">
                <a:latin typeface="Trebuchet MS"/>
                <a:cs typeface="Trebuchet MS"/>
              </a:rPr>
              <a:t>hale </a:t>
            </a:r>
            <a:r>
              <a:rPr sz="2200" spc="-125" dirty="0">
                <a:latin typeface="Trebuchet MS"/>
                <a:cs typeface="Trebuchet MS"/>
              </a:rPr>
              <a:t>getirecek</a:t>
            </a:r>
            <a:r>
              <a:rPr sz="2200" spc="275" dirty="0">
                <a:latin typeface="Trebuchet MS"/>
                <a:cs typeface="Trebuchet MS"/>
              </a:rPr>
              <a:t> </a:t>
            </a:r>
            <a:r>
              <a:rPr sz="2200" spc="-160" dirty="0">
                <a:latin typeface="Trebuchet MS"/>
                <a:cs typeface="Trebuchet MS"/>
              </a:rPr>
              <a:t>ve</a:t>
            </a:r>
            <a:endParaRPr sz="2200">
              <a:latin typeface="Trebuchet MS"/>
              <a:cs typeface="Trebuchet MS"/>
            </a:endParaRPr>
          </a:p>
          <a:p>
            <a:pPr marL="295910">
              <a:lnSpc>
                <a:spcPts val="2380"/>
              </a:lnSpc>
            </a:pPr>
            <a:r>
              <a:rPr sz="2200" spc="-110" dirty="0">
                <a:latin typeface="Trebuchet MS"/>
                <a:cs typeface="Trebuchet MS"/>
              </a:rPr>
              <a:t>uzun süreli </a:t>
            </a:r>
            <a:r>
              <a:rPr sz="2200" spc="-140" dirty="0">
                <a:latin typeface="Trebuchet MS"/>
                <a:cs typeface="Trebuchet MS"/>
              </a:rPr>
              <a:t>bellekte </a:t>
            </a:r>
            <a:r>
              <a:rPr sz="2200" spc="-160" dirty="0">
                <a:latin typeface="Trebuchet MS"/>
                <a:cs typeface="Trebuchet MS"/>
              </a:rPr>
              <a:t>kalma </a:t>
            </a:r>
            <a:r>
              <a:rPr sz="2200" spc="-114" dirty="0">
                <a:latin typeface="Trebuchet MS"/>
                <a:cs typeface="Trebuchet MS"/>
              </a:rPr>
              <a:t>olasılı</a:t>
            </a:r>
            <a:r>
              <a:rPr sz="2200" spc="-114" dirty="0">
                <a:latin typeface="Arial"/>
                <a:cs typeface="Arial"/>
              </a:rPr>
              <a:t>ğ</a:t>
            </a:r>
            <a:r>
              <a:rPr sz="2200" spc="-114" dirty="0">
                <a:latin typeface="Trebuchet MS"/>
                <a:cs typeface="Trebuchet MS"/>
              </a:rPr>
              <a:t>ı</a:t>
            </a:r>
            <a:r>
              <a:rPr sz="2200" spc="305" dirty="0">
                <a:latin typeface="Trebuchet MS"/>
                <a:cs typeface="Trebuchet MS"/>
              </a:rPr>
              <a:t> </a:t>
            </a:r>
            <a:r>
              <a:rPr sz="2200" spc="-160" dirty="0">
                <a:latin typeface="Trebuchet MS"/>
                <a:cs typeface="Trebuchet MS"/>
              </a:rPr>
              <a:t>artacaktır.</a:t>
            </a:r>
            <a:endParaRPr sz="2200">
              <a:latin typeface="Trebuchet MS"/>
              <a:cs typeface="Trebuchet MS"/>
            </a:endParaRPr>
          </a:p>
          <a:p>
            <a:pPr marL="295910" marR="472440" indent="-283845">
              <a:lnSpc>
                <a:spcPct val="80000"/>
              </a:lnSpc>
              <a:spcBef>
                <a:spcPts val="595"/>
              </a:spcBef>
              <a:buClr>
                <a:srgbClr val="3891A7"/>
              </a:buClr>
              <a:buSzPct val="79545"/>
              <a:buFont typeface="Arial"/>
              <a:buChar char=""/>
              <a:tabLst>
                <a:tab pos="372110" algn="l"/>
                <a:tab pos="372745" algn="l"/>
              </a:tabLst>
            </a:pPr>
            <a:r>
              <a:rPr dirty="0"/>
              <a:t>	</a:t>
            </a:r>
            <a:r>
              <a:rPr sz="2200" spc="-150" dirty="0">
                <a:latin typeface="Trebuchet MS"/>
                <a:cs typeface="Trebuchet MS"/>
              </a:rPr>
              <a:t>Benzetimler, </a:t>
            </a:r>
            <a:r>
              <a:rPr sz="2200" spc="-145" dirty="0">
                <a:latin typeface="Trebuchet MS"/>
                <a:cs typeface="Trebuchet MS"/>
              </a:rPr>
              <a:t>yeni bilginin </a:t>
            </a:r>
            <a:r>
              <a:rPr sz="2200" spc="-165" dirty="0">
                <a:latin typeface="Trebuchet MS"/>
                <a:cs typeface="Trebuchet MS"/>
              </a:rPr>
              <a:t>daha </a:t>
            </a:r>
            <a:r>
              <a:rPr sz="2200" spc="-105" dirty="0">
                <a:latin typeface="Trebuchet MS"/>
                <a:cs typeface="Trebuchet MS"/>
              </a:rPr>
              <a:t>önceden </a:t>
            </a:r>
            <a:r>
              <a:rPr sz="2200" spc="-135" dirty="0">
                <a:latin typeface="Trebuchet MS"/>
                <a:cs typeface="Trebuchet MS"/>
              </a:rPr>
              <a:t>bilinen </a:t>
            </a:r>
            <a:r>
              <a:rPr sz="2200" spc="-100" dirty="0">
                <a:latin typeface="Trebuchet MS"/>
                <a:cs typeface="Trebuchet MS"/>
              </a:rPr>
              <a:t>eski </a:t>
            </a:r>
            <a:r>
              <a:rPr sz="2200" spc="-155" dirty="0">
                <a:latin typeface="Trebuchet MS"/>
                <a:cs typeface="Trebuchet MS"/>
              </a:rPr>
              <a:t>bilgi  kullanılarak, </a:t>
            </a:r>
            <a:r>
              <a:rPr sz="2200" spc="-90" dirty="0">
                <a:latin typeface="Trebuchet MS"/>
                <a:cs typeface="Trebuchet MS"/>
              </a:rPr>
              <a:t>somut </a:t>
            </a:r>
            <a:r>
              <a:rPr sz="2200" spc="-105" dirty="0">
                <a:latin typeface="Trebuchet MS"/>
                <a:cs typeface="Trebuchet MS"/>
              </a:rPr>
              <a:t>olarak </a:t>
            </a:r>
            <a:r>
              <a:rPr sz="2200" spc="-150" dirty="0">
                <a:latin typeface="Trebuchet MS"/>
                <a:cs typeface="Trebuchet MS"/>
              </a:rPr>
              <a:t>açıklanmasına </a:t>
            </a:r>
            <a:r>
              <a:rPr sz="2200" spc="-135" dirty="0">
                <a:latin typeface="Trebuchet MS"/>
                <a:cs typeface="Trebuchet MS"/>
              </a:rPr>
              <a:t>yardımcı</a:t>
            </a:r>
            <a:r>
              <a:rPr sz="2200" spc="180" dirty="0">
                <a:latin typeface="Trebuchet MS"/>
                <a:cs typeface="Trebuchet MS"/>
              </a:rPr>
              <a:t> </a:t>
            </a:r>
            <a:r>
              <a:rPr sz="2200" spc="-155" dirty="0">
                <a:latin typeface="Trebuchet MS"/>
                <a:cs typeface="Trebuchet MS"/>
              </a:rPr>
              <a:t>olur.</a:t>
            </a:r>
            <a:endParaRPr sz="2200">
              <a:latin typeface="Trebuchet MS"/>
              <a:cs typeface="Trebuchet MS"/>
            </a:endParaRPr>
          </a:p>
          <a:p>
            <a:pPr marL="295910" marR="146050" indent="-283845">
              <a:lnSpc>
                <a:spcPct val="79800"/>
              </a:lnSpc>
              <a:spcBef>
                <a:spcPts val="615"/>
              </a:spcBef>
              <a:buClr>
                <a:srgbClr val="3891A7"/>
              </a:buClr>
              <a:buSzPct val="79545"/>
              <a:buFont typeface="Arial"/>
              <a:buChar char=""/>
              <a:tabLst>
                <a:tab pos="295910" algn="l"/>
                <a:tab pos="296545" algn="l"/>
              </a:tabLst>
            </a:pPr>
            <a:r>
              <a:rPr sz="2200" spc="-105" dirty="0">
                <a:latin typeface="Trebuchet MS"/>
                <a:cs typeface="Trebuchet MS"/>
              </a:rPr>
              <a:t>Karşılaştırma </a:t>
            </a:r>
            <a:r>
              <a:rPr sz="2200" spc="-150" dirty="0">
                <a:latin typeface="Trebuchet MS"/>
                <a:cs typeface="Trebuchet MS"/>
              </a:rPr>
              <a:t>kullanma </a:t>
            </a:r>
            <a:r>
              <a:rPr sz="2200" spc="-165" dirty="0">
                <a:latin typeface="Trebuchet MS"/>
                <a:cs typeface="Trebuchet MS"/>
              </a:rPr>
              <a:t>da </a:t>
            </a:r>
            <a:r>
              <a:rPr sz="2200" spc="-145" dirty="0">
                <a:latin typeface="Trebuchet MS"/>
                <a:cs typeface="Trebuchet MS"/>
              </a:rPr>
              <a:t>eklemlemeyi </a:t>
            </a:r>
            <a:r>
              <a:rPr sz="2200" spc="-150" dirty="0">
                <a:latin typeface="Trebuchet MS"/>
                <a:cs typeface="Trebuchet MS"/>
              </a:rPr>
              <a:t>sa</a:t>
            </a:r>
            <a:r>
              <a:rPr sz="2200" spc="-150" dirty="0">
                <a:latin typeface="Arial"/>
                <a:cs typeface="Arial"/>
              </a:rPr>
              <a:t>ğ</a:t>
            </a:r>
            <a:r>
              <a:rPr sz="2200" spc="-150" dirty="0">
                <a:latin typeface="Trebuchet MS"/>
                <a:cs typeface="Trebuchet MS"/>
              </a:rPr>
              <a:t>layan </a:t>
            </a:r>
            <a:r>
              <a:rPr sz="2200" spc="-90" dirty="0">
                <a:latin typeface="Trebuchet MS"/>
                <a:cs typeface="Trebuchet MS"/>
              </a:rPr>
              <a:t>bir </a:t>
            </a:r>
            <a:r>
              <a:rPr sz="2200" spc="-135" dirty="0">
                <a:latin typeface="Trebuchet MS"/>
                <a:cs typeface="Trebuchet MS"/>
              </a:rPr>
              <a:t>başka  </a:t>
            </a:r>
            <a:r>
              <a:rPr sz="2200" spc="-155" dirty="0">
                <a:latin typeface="Trebuchet MS"/>
                <a:cs typeface="Trebuchet MS"/>
              </a:rPr>
              <a:t>yoldur. </a:t>
            </a:r>
            <a:r>
              <a:rPr sz="2200" spc="-135" dirty="0">
                <a:latin typeface="Trebuchet MS"/>
                <a:cs typeface="Trebuchet MS"/>
              </a:rPr>
              <a:t>Karşılaştırmalar, </a:t>
            </a:r>
            <a:r>
              <a:rPr sz="2200" spc="-105" dirty="0">
                <a:latin typeface="Trebuchet MS"/>
                <a:cs typeface="Trebuchet MS"/>
              </a:rPr>
              <a:t>düşünceler </a:t>
            </a:r>
            <a:r>
              <a:rPr sz="2200" spc="-175" dirty="0">
                <a:latin typeface="Trebuchet MS"/>
                <a:cs typeface="Trebuchet MS"/>
              </a:rPr>
              <a:t>ya </a:t>
            </a:r>
            <a:r>
              <a:rPr sz="2200" spc="-165" dirty="0">
                <a:latin typeface="Trebuchet MS"/>
                <a:cs typeface="Trebuchet MS"/>
              </a:rPr>
              <a:t>da </a:t>
            </a:r>
            <a:r>
              <a:rPr sz="2200" spc="-110" dirty="0">
                <a:latin typeface="Trebuchet MS"/>
                <a:cs typeface="Trebuchet MS"/>
              </a:rPr>
              <a:t>özellikler </a:t>
            </a:r>
            <a:r>
              <a:rPr sz="2200" spc="-140" dirty="0">
                <a:latin typeface="Trebuchet MS"/>
                <a:cs typeface="Trebuchet MS"/>
              </a:rPr>
              <a:t>arasında  </a:t>
            </a:r>
            <a:r>
              <a:rPr sz="2200" spc="-114" dirty="0">
                <a:latin typeface="Trebuchet MS"/>
                <a:cs typeface="Trebuchet MS"/>
              </a:rPr>
              <a:t>benzerlikleri </a:t>
            </a:r>
            <a:r>
              <a:rPr sz="2200" spc="-160" dirty="0">
                <a:latin typeface="Trebuchet MS"/>
                <a:cs typeface="Trebuchet MS"/>
              </a:rPr>
              <a:t>ve </a:t>
            </a:r>
            <a:r>
              <a:rPr sz="2200" spc="-140" dirty="0">
                <a:latin typeface="Trebuchet MS"/>
                <a:cs typeface="Trebuchet MS"/>
              </a:rPr>
              <a:t>ayrılıkları</a:t>
            </a:r>
            <a:r>
              <a:rPr sz="2200" spc="165" dirty="0">
                <a:latin typeface="Trebuchet MS"/>
                <a:cs typeface="Trebuchet MS"/>
              </a:rPr>
              <a:t> </a:t>
            </a:r>
            <a:r>
              <a:rPr sz="2200" spc="-150" dirty="0">
                <a:latin typeface="Trebuchet MS"/>
                <a:cs typeface="Trebuchet MS"/>
              </a:rPr>
              <a:t>gösterir..</a:t>
            </a:r>
            <a:endParaRPr sz="22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295400" y="381000"/>
            <a:ext cx="4831080" cy="6807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300" spc="-150" dirty="0"/>
              <a:t>Örgütleme</a:t>
            </a:r>
            <a:r>
              <a:rPr sz="4300" spc="-175" dirty="0"/>
              <a:t> </a:t>
            </a:r>
            <a:r>
              <a:rPr sz="4300" spc="-260" dirty="0"/>
              <a:t>stratejileri</a:t>
            </a:r>
            <a:endParaRPr sz="4300" dirty="0"/>
          </a:p>
        </p:txBody>
      </p:sp>
      <p:sp>
        <p:nvSpPr>
          <p:cNvPr id="4" name="object 4"/>
          <p:cNvSpPr txBox="1"/>
          <p:nvPr/>
        </p:nvSpPr>
        <p:spPr>
          <a:xfrm>
            <a:off x="1143000" y="1219200"/>
            <a:ext cx="7163434" cy="4659630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295910" marR="11430" indent="-283845">
              <a:lnSpc>
                <a:spcPts val="2900"/>
              </a:lnSpc>
              <a:spcBef>
                <a:spcPts val="780"/>
              </a:spcBef>
              <a:buClr>
                <a:srgbClr val="3891A7"/>
              </a:buClr>
              <a:buSzPct val="80000"/>
              <a:buFont typeface="Arial"/>
              <a:buChar char=""/>
              <a:tabLst>
                <a:tab pos="296545" algn="l"/>
              </a:tabLst>
            </a:pPr>
            <a:r>
              <a:rPr sz="3000" spc="-105" dirty="0">
                <a:latin typeface="Trebuchet MS"/>
                <a:cs typeface="Trebuchet MS"/>
              </a:rPr>
              <a:t>Örgütleme </a:t>
            </a:r>
            <a:r>
              <a:rPr sz="3000" spc="-200" dirty="0">
                <a:latin typeface="Trebuchet MS"/>
                <a:cs typeface="Trebuchet MS"/>
              </a:rPr>
              <a:t>stratejileri, </a:t>
            </a:r>
            <a:r>
              <a:rPr sz="3000" spc="-190" dirty="0">
                <a:latin typeface="Trebuchet MS"/>
                <a:cs typeface="Trebuchet MS"/>
              </a:rPr>
              <a:t>eklemleme </a:t>
            </a:r>
            <a:r>
              <a:rPr sz="3000" spc="-220" dirty="0">
                <a:latin typeface="Trebuchet MS"/>
                <a:cs typeface="Trebuchet MS"/>
              </a:rPr>
              <a:t>stratejileri  </a:t>
            </a:r>
            <a:r>
              <a:rPr sz="3000" spc="-200" dirty="0">
                <a:latin typeface="Trebuchet MS"/>
                <a:cs typeface="Trebuchet MS"/>
              </a:rPr>
              <a:t>gibi </a:t>
            </a:r>
            <a:r>
              <a:rPr sz="3000" spc="-195" dirty="0">
                <a:latin typeface="Trebuchet MS"/>
                <a:cs typeface="Trebuchet MS"/>
              </a:rPr>
              <a:t>yeni </a:t>
            </a:r>
            <a:r>
              <a:rPr sz="3000" spc="-170" dirty="0">
                <a:latin typeface="Trebuchet MS"/>
                <a:cs typeface="Trebuchet MS"/>
              </a:rPr>
              <a:t>materyallerin </a:t>
            </a:r>
            <a:r>
              <a:rPr sz="3000" spc="-195" dirty="0">
                <a:latin typeface="Trebuchet MS"/>
                <a:cs typeface="Trebuchet MS"/>
              </a:rPr>
              <a:t>anlamlılı</a:t>
            </a:r>
            <a:r>
              <a:rPr sz="3000" spc="-195" dirty="0">
                <a:latin typeface="Arial"/>
                <a:cs typeface="Arial"/>
              </a:rPr>
              <a:t>ğ</a:t>
            </a:r>
            <a:r>
              <a:rPr sz="3000" spc="-195" dirty="0">
                <a:latin typeface="Trebuchet MS"/>
                <a:cs typeface="Trebuchet MS"/>
              </a:rPr>
              <a:t>ını</a:t>
            </a:r>
            <a:r>
              <a:rPr sz="3000" spc="275" dirty="0">
                <a:latin typeface="Trebuchet MS"/>
                <a:cs typeface="Trebuchet MS"/>
              </a:rPr>
              <a:t> </a:t>
            </a:r>
            <a:r>
              <a:rPr sz="3000" spc="-190" dirty="0">
                <a:latin typeface="Trebuchet MS"/>
                <a:cs typeface="Trebuchet MS"/>
              </a:rPr>
              <a:t>artırır.</a:t>
            </a:r>
            <a:endParaRPr sz="3000" dirty="0">
              <a:latin typeface="Trebuchet MS"/>
              <a:cs typeface="Trebuchet MS"/>
            </a:endParaRPr>
          </a:p>
          <a:p>
            <a:pPr marL="295910" marR="5080" indent="-283845">
              <a:lnSpc>
                <a:spcPct val="80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Arial"/>
              <a:buChar char=""/>
              <a:tabLst>
                <a:tab pos="400685" algn="l"/>
                <a:tab pos="401320" algn="l"/>
              </a:tabLst>
            </a:pPr>
            <a:r>
              <a:rPr dirty="0"/>
              <a:t>	</a:t>
            </a:r>
            <a:r>
              <a:rPr sz="3000" spc="-105" dirty="0">
                <a:latin typeface="Trebuchet MS"/>
                <a:cs typeface="Trebuchet MS"/>
              </a:rPr>
              <a:t>Örgütleme </a:t>
            </a:r>
            <a:r>
              <a:rPr sz="3000" spc="-180" dirty="0">
                <a:latin typeface="Trebuchet MS"/>
                <a:cs typeface="Trebuchet MS"/>
              </a:rPr>
              <a:t>stratejileri </a:t>
            </a:r>
            <a:r>
              <a:rPr sz="3000" spc="-220" dirty="0">
                <a:latin typeface="Trebuchet MS"/>
                <a:cs typeface="Trebuchet MS"/>
              </a:rPr>
              <a:t>gruplama, </a:t>
            </a:r>
            <a:r>
              <a:rPr sz="3000" spc="-150" dirty="0">
                <a:latin typeface="Trebuchet MS"/>
                <a:cs typeface="Trebuchet MS"/>
              </a:rPr>
              <a:t>terim </a:t>
            </a:r>
            <a:r>
              <a:rPr sz="3000" spc="-235" dirty="0">
                <a:latin typeface="Trebuchet MS"/>
                <a:cs typeface="Trebuchet MS"/>
              </a:rPr>
              <a:t>ya </a:t>
            </a:r>
            <a:r>
              <a:rPr sz="3000" spc="-220" dirty="0">
                <a:latin typeface="Trebuchet MS"/>
                <a:cs typeface="Trebuchet MS"/>
              </a:rPr>
              <a:t>da  </a:t>
            </a:r>
            <a:r>
              <a:rPr sz="3000" spc="-150" dirty="0">
                <a:latin typeface="Trebuchet MS"/>
                <a:cs typeface="Trebuchet MS"/>
              </a:rPr>
              <a:t>düşünceleri </a:t>
            </a:r>
            <a:r>
              <a:rPr sz="3000" spc="-120" dirty="0">
                <a:latin typeface="Trebuchet MS"/>
                <a:cs typeface="Trebuchet MS"/>
              </a:rPr>
              <a:t>bir </a:t>
            </a:r>
            <a:r>
              <a:rPr sz="3000" spc="-229" dirty="0">
                <a:latin typeface="Trebuchet MS"/>
                <a:cs typeface="Trebuchet MS"/>
              </a:rPr>
              <a:t>araya </a:t>
            </a:r>
            <a:r>
              <a:rPr sz="3000" spc="-195" dirty="0">
                <a:latin typeface="Trebuchet MS"/>
                <a:cs typeface="Trebuchet MS"/>
              </a:rPr>
              <a:t>getirme, </a:t>
            </a:r>
            <a:r>
              <a:rPr sz="3000" spc="-125" dirty="0">
                <a:latin typeface="Trebuchet MS"/>
                <a:cs typeface="Trebuchet MS"/>
              </a:rPr>
              <a:t>küçük </a:t>
            </a:r>
            <a:r>
              <a:rPr sz="3000" spc="-240" dirty="0">
                <a:latin typeface="Trebuchet MS"/>
                <a:cs typeface="Trebuchet MS"/>
              </a:rPr>
              <a:t>alt  </a:t>
            </a:r>
            <a:r>
              <a:rPr sz="3000" spc="-190" dirty="0">
                <a:latin typeface="Trebuchet MS"/>
                <a:cs typeface="Trebuchet MS"/>
              </a:rPr>
              <a:t>parçalara </a:t>
            </a:r>
            <a:r>
              <a:rPr sz="3000" spc="-165" dirty="0">
                <a:latin typeface="Trebuchet MS"/>
                <a:cs typeface="Trebuchet MS"/>
              </a:rPr>
              <a:t>bölmeyi </a:t>
            </a:r>
            <a:r>
              <a:rPr sz="3000" spc="-215" dirty="0">
                <a:latin typeface="Trebuchet MS"/>
                <a:cs typeface="Trebuchet MS"/>
              </a:rPr>
              <a:t>içerebilir. </a:t>
            </a:r>
            <a:r>
              <a:rPr sz="3000" spc="-114" dirty="0">
                <a:latin typeface="Trebuchet MS"/>
                <a:cs typeface="Trebuchet MS"/>
              </a:rPr>
              <a:t>Ayrıca</a:t>
            </a:r>
            <a:r>
              <a:rPr sz="3000" spc="-330" dirty="0">
                <a:latin typeface="Trebuchet MS"/>
                <a:cs typeface="Trebuchet MS"/>
              </a:rPr>
              <a:t> </a:t>
            </a:r>
            <a:r>
              <a:rPr sz="3000" spc="-150" dirty="0">
                <a:latin typeface="Trebuchet MS"/>
                <a:cs typeface="Trebuchet MS"/>
              </a:rPr>
              <a:t>önemli</a:t>
            </a:r>
            <a:endParaRPr sz="3000" dirty="0">
              <a:latin typeface="Trebuchet MS"/>
              <a:cs typeface="Trebuchet MS"/>
            </a:endParaRPr>
          </a:p>
          <a:p>
            <a:pPr marL="295910" marR="222885">
              <a:lnSpc>
                <a:spcPct val="80000"/>
              </a:lnSpc>
            </a:pPr>
            <a:r>
              <a:rPr sz="3000" spc="-150" dirty="0">
                <a:latin typeface="Trebuchet MS"/>
                <a:cs typeface="Trebuchet MS"/>
              </a:rPr>
              <a:t>düşünceleri </a:t>
            </a:r>
            <a:r>
              <a:rPr sz="3000" spc="-180" dirty="0">
                <a:latin typeface="Trebuchet MS"/>
                <a:cs typeface="Trebuchet MS"/>
              </a:rPr>
              <a:t>belirlemeyi </a:t>
            </a:r>
            <a:r>
              <a:rPr sz="3000" spc="-235" dirty="0">
                <a:latin typeface="Trebuchet MS"/>
                <a:cs typeface="Trebuchet MS"/>
              </a:rPr>
              <a:t>ya </a:t>
            </a:r>
            <a:r>
              <a:rPr sz="3000" spc="-220" dirty="0">
                <a:latin typeface="Trebuchet MS"/>
                <a:cs typeface="Trebuchet MS"/>
              </a:rPr>
              <a:t>da </a:t>
            </a:r>
            <a:r>
              <a:rPr sz="3000" spc="-225" dirty="0">
                <a:latin typeface="Trebuchet MS"/>
                <a:cs typeface="Trebuchet MS"/>
              </a:rPr>
              <a:t>daha </a:t>
            </a:r>
            <a:r>
              <a:rPr sz="3000" spc="-165" dirty="0">
                <a:latin typeface="Trebuchet MS"/>
                <a:cs typeface="Trebuchet MS"/>
              </a:rPr>
              <a:t>geniş  </a:t>
            </a:r>
            <a:r>
              <a:rPr sz="3000" spc="-190" dirty="0">
                <a:latin typeface="Trebuchet MS"/>
                <a:cs typeface="Trebuchet MS"/>
              </a:rPr>
              <a:t>bilgiden </a:t>
            </a:r>
            <a:r>
              <a:rPr sz="3000" spc="-245" dirty="0">
                <a:latin typeface="Trebuchet MS"/>
                <a:cs typeface="Trebuchet MS"/>
              </a:rPr>
              <a:t>ana </a:t>
            </a:r>
            <a:r>
              <a:rPr sz="3000" spc="-150" dirty="0">
                <a:latin typeface="Trebuchet MS"/>
                <a:cs typeface="Trebuchet MS"/>
              </a:rPr>
              <a:t>düşünceleri </a:t>
            </a:r>
            <a:r>
              <a:rPr sz="3000" spc="-190" dirty="0">
                <a:latin typeface="Trebuchet MS"/>
                <a:cs typeface="Trebuchet MS"/>
              </a:rPr>
              <a:t>çıkarmayı </a:t>
            </a:r>
            <a:r>
              <a:rPr sz="3000" spc="-220" dirty="0">
                <a:latin typeface="Trebuchet MS"/>
                <a:cs typeface="Trebuchet MS"/>
              </a:rPr>
              <a:t>da</a:t>
            </a:r>
            <a:r>
              <a:rPr sz="3000" spc="434" dirty="0">
                <a:latin typeface="Trebuchet MS"/>
                <a:cs typeface="Trebuchet MS"/>
              </a:rPr>
              <a:t> </a:t>
            </a:r>
            <a:r>
              <a:rPr sz="3000" spc="-215" dirty="0">
                <a:latin typeface="Trebuchet MS"/>
                <a:cs typeface="Trebuchet MS"/>
              </a:rPr>
              <a:t>içerir.</a:t>
            </a:r>
            <a:endParaRPr sz="3000" dirty="0">
              <a:latin typeface="Trebuchet MS"/>
              <a:cs typeface="Trebuchet MS"/>
            </a:endParaRPr>
          </a:p>
          <a:p>
            <a:pPr marL="295910" marR="13335" indent="-283845">
              <a:lnSpc>
                <a:spcPct val="80000"/>
              </a:lnSpc>
              <a:spcBef>
                <a:spcPts val="605"/>
              </a:spcBef>
              <a:buClr>
                <a:srgbClr val="3891A7"/>
              </a:buClr>
              <a:buSzPct val="80000"/>
              <a:buFont typeface="Arial"/>
              <a:buChar char=""/>
              <a:tabLst>
                <a:tab pos="296545" algn="l"/>
              </a:tabLst>
            </a:pPr>
            <a:r>
              <a:rPr sz="3000" spc="-105" dirty="0">
                <a:latin typeface="Trebuchet MS"/>
                <a:cs typeface="Trebuchet MS"/>
              </a:rPr>
              <a:t>Örgütleme </a:t>
            </a:r>
            <a:r>
              <a:rPr sz="3000" spc="-180" dirty="0">
                <a:latin typeface="Trebuchet MS"/>
                <a:cs typeface="Trebuchet MS"/>
              </a:rPr>
              <a:t>stratejisini </a:t>
            </a:r>
            <a:r>
              <a:rPr sz="3000" spc="-195" dirty="0">
                <a:latin typeface="Trebuchet MS"/>
                <a:cs typeface="Trebuchet MS"/>
              </a:rPr>
              <a:t>kullanan </a:t>
            </a:r>
            <a:r>
              <a:rPr sz="3000" spc="-135" dirty="0">
                <a:latin typeface="Trebuchet MS"/>
                <a:cs typeface="Trebuchet MS"/>
              </a:rPr>
              <a:t>kişi </a:t>
            </a:r>
            <a:r>
              <a:rPr sz="3000" spc="-235" dirty="0">
                <a:latin typeface="Trebuchet MS"/>
                <a:cs typeface="Trebuchet MS"/>
              </a:rPr>
              <a:t>materyali  </a:t>
            </a:r>
            <a:r>
              <a:rPr sz="3000" spc="-180" dirty="0">
                <a:latin typeface="Trebuchet MS"/>
                <a:cs typeface="Trebuchet MS"/>
              </a:rPr>
              <a:t>yeniden yapılandırarak düzenleyecek </a:t>
            </a:r>
            <a:r>
              <a:rPr sz="3000" spc="-215" dirty="0">
                <a:latin typeface="Trebuchet MS"/>
                <a:cs typeface="Trebuchet MS"/>
              </a:rPr>
              <a:t>ve  </a:t>
            </a:r>
            <a:r>
              <a:rPr sz="3000" spc="-160" dirty="0">
                <a:latin typeface="Trebuchet MS"/>
                <a:cs typeface="Trebuchet MS"/>
              </a:rPr>
              <a:t>kendisi </a:t>
            </a:r>
            <a:r>
              <a:rPr sz="3000" spc="-185" dirty="0">
                <a:latin typeface="Trebuchet MS"/>
                <a:cs typeface="Trebuchet MS"/>
              </a:rPr>
              <a:t>için </a:t>
            </a:r>
            <a:r>
              <a:rPr sz="3000" spc="-225" dirty="0">
                <a:latin typeface="Trebuchet MS"/>
                <a:cs typeface="Trebuchet MS"/>
              </a:rPr>
              <a:t>anlamlı </a:t>
            </a:r>
            <a:r>
              <a:rPr sz="3000" spc="-220" dirty="0">
                <a:latin typeface="Trebuchet MS"/>
                <a:cs typeface="Trebuchet MS"/>
              </a:rPr>
              <a:t>hale </a:t>
            </a:r>
            <a:r>
              <a:rPr sz="3000" spc="-195" dirty="0">
                <a:latin typeface="Trebuchet MS"/>
                <a:cs typeface="Trebuchet MS"/>
              </a:rPr>
              <a:t>getirecektir.Yeniden  </a:t>
            </a:r>
            <a:r>
              <a:rPr sz="3000" spc="-180" dirty="0">
                <a:latin typeface="Trebuchet MS"/>
                <a:cs typeface="Trebuchet MS"/>
              </a:rPr>
              <a:t>düzenlemede </a:t>
            </a:r>
            <a:r>
              <a:rPr sz="3000" spc="-95" dirty="0">
                <a:latin typeface="Trebuchet MS"/>
                <a:cs typeface="Trebuchet MS"/>
              </a:rPr>
              <a:t>not </a:t>
            </a:r>
            <a:r>
              <a:rPr sz="3000" spc="-290" dirty="0">
                <a:latin typeface="Trebuchet MS"/>
                <a:cs typeface="Trebuchet MS"/>
              </a:rPr>
              <a:t>alma, </a:t>
            </a:r>
            <a:r>
              <a:rPr sz="3000" spc="-190" dirty="0">
                <a:latin typeface="Trebuchet MS"/>
                <a:cs typeface="Trebuchet MS"/>
              </a:rPr>
              <a:t>özetleme, </a:t>
            </a:r>
            <a:r>
              <a:rPr sz="3000" spc="-165" dirty="0">
                <a:latin typeface="Trebuchet MS"/>
                <a:cs typeface="Trebuchet MS"/>
              </a:rPr>
              <a:t>çıkarımlar  </a:t>
            </a:r>
            <a:r>
              <a:rPr sz="3000" spc="-229" dirty="0">
                <a:latin typeface="Trebuchet MS"/>
                <a:cs typeface="Trebuchet MS"/>
              </a:rPr>
              <a:t>yapma </a:t>
            </a:r>
            <a:r>
              <a:rPr sz="3000" spc="-200" dirty="0">
                <a:latin typeface="Trebuchet MS"/>
                <a:cs typeface="Trebuchet MS"/>
              </a:rPr>
              <a:t>gibi </a:t>
            </a:r>
            <a:r>
              <a:rPr sz="3000" spc="-145" dirty="0">
                <a:latin typeface="Trebuchet MS"/>
                <a:cs typeface="Trebuchet MS"/>
              </a:rPr>
              <a:t>teknikler</a:t>
            </a:r>
            <a:r>
              <a:rPr sz="3000" spc="204" dirty="0">
                <a:latin typeface="Trebuchet MS"/>
                <a:cs typeface="Trebuchet MS"/>
              </a:rPr>
              <a:t> </a:t>
            </a:r>
            <a:r>
              <a:rPr sz="3000" spc="-225" dirty="0">
                <a:latin typeface="Trebuchet MS"/>
                <a:cs typeface="Trebuchet MS"/>
              </a:rPr>
              <a:t>kullanılır.</a:t>
            </a:r>
            <a:endParaRPr sz="300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371600" y="381000"/>
            <a:ext cx="2094230" cy="6807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300" spc="130" dirty="0"/>
              <a:t>Not</a:t>
            </a:r>
            <a:r>
              <a:rPr sz="4300" spc="-175" dirty="0"/>
              <a:t> </a:t>
            </a:r>
            <a:r>
              <a:rPr sz="4300" spc="-360" dirty="0"/>
              <a:t>alma</a:t>
            </a:r>
            <a:endParaRPr sz="4300" dirty="0"/>
          </a:p>
        </p:txBody>
      </p:sp>
      <p:sp>
        <p:nvSpPr>
          <p:cNvPr id="4" name="object 4"/>
          <p:cNvSpPr txBox="1"/>
          <p:nvPr/>
        </p:nvSpPr>
        <p:spPr>
          <a:xfrm>
            <a:off x="1596897" y="1418590"/>
            <a:ext cx="7161530" cy="4554855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295910" marR="129539" indent="-283845">
              <a:lnSpc>
                <a:spcPct val="79800"/>
              </a:lnSpc>
              <a:spcBef>
                <a:spcPts val="535"/>
              </a:spcBef>
              <a:buClr>
                <a:srgbClr val="3891A7"/>
              </a:buClr>
              <a:buSzPct val="80555"/>
              <a:buFont typeface="Arial"/>
              <a:buChar char=""/>
              <a:tabLst>
                <a:tab pos="295910" algn="l"/>
                <a:tab pos="296545" algn="l"/>
              </a:tabLst>
            </a:pPr>
            <a:r>
              <a:rPr sz="1800" spc="55" dirty="0">
                <a:latin typeface="Trebuchet MS"/>
                <a:cs typeface="Trebuchet MS"/>
              </a:rPr>
              <a:t>Not </a:t>
            </a:r>
            <a:r>
              <a:rPr sz="1800" spc="-170" dirty="0">
                <a:latin typeface="Trebuchet MS"/>
                <a:cs typeface="Trebuchet MS"/>
              </a:rPr>
              <a:t>alma; </a:t>
            </a:r>
            <a:r>
              <a:rPr sz="1800" spc="-30" dirty="0">
                <a:latin typeface="Trebuchet MS"/>
                <a:cs typeface="Trebuchet MS"/>
              </a:rPr>
              <a:t>do</a:t>
            </a:r>
            <a:r>
              <a:rPr sz="1800" spc="-30" dirty="0">
                <a:latin typeface="Arial"/>
                <a:cs typeface="Arial"/>
              </a:rPr>
              <a:t>ğ</a:t>
            </a:r>
            <a:r>
              <a:rPr sz="1800" spc="-30" dirty="0">
                <a:latin typeface="Trebuchet MS"/>
                <a:cs typeface="Trebuchet MS"/>
              </a:rPr>
              <a:t>ru </a:t>
            </a:r>
            <a:r>
              <a:rPr sz="1800" spc="-85" dirty="0">
                <a:latin typeface="Trebuchet MS"/>
                <a:cs typeface="Trebuchet MS"/>
              </a:rPr>
              <a:t>olarak </a:t>
            </a:r>
            <a:r>
              <a:rPr sz="1800" spc="-60" dirty="0">
                <a:latin typeface="Trebuchet MS"/>
                <a:cs typeface="Trebuchet MS"/>
              </a:rPr>
              <a:t>not </a:t>
            </a:r>
            <a:r>
              <a:rPr sz="1800" spc="-105" dirty="0">
                <a:latin typeface="Trebuchet MS"/>
                <a:cs typeface="Trebuchet MS"/>
              </a:rPr>
              <a:t>alınırsa </a:t>
            </a:r>
            <a:r>
              <a:rPr sz="1800" spc="-114" dirty="0">
                <a:latin typeface="Trebuchet MS"/>
                <a:cs typeface="Trebuchet MS"/>
              </a:rPr>
              <a:t>yeni </a:t>
            </a:r>
            <a:r>
              <a:rPr sz="1800" spc="-150" dirty="0">
                <a:latin typeface="Trebuchet MS"/>
                <a:cs typeface="Trebuchet MS"/>
              </a:rPr>
              <a:t>bilgi, </a:t>
            </a:r>
            <a:r>
              <a:rPr sz="1800" spc="-85" dirty="0">
                <a:latin typeface="Trebuchet MS"/>
                <a:cs typeface="Trebuchet MS"/>
              </a:rPr>
              <a:t>var </a:t>
            </a:r>
            <a:r>
              <a:rPr sz="1800" spc="-95" dirty="0">
                <a:latin typeface="Trebuchet MS"/>
                <a:cs typeface="Trebuchet MS"/>
              </a:rPr>
              <a:t>olan </a:t>
            </a:r>
            <a:r>
              <a:rPr sz="1800" spc="-125" dirty="0">
                <a:latin typeface="Trebuchet MS"/>
                <a:cs typeface="Trebuchet MS"/>
              </a:rPr>
              <a:t>bilgiye </a:t>
            </a:r>
            <a:r>
              <a:rPr sz="1800" spc="-110" dirty="0">
                <a:latin typeface="Trebuchet MS"/>
                <a:cs typeface="Trebuchet MS"/>
              </a:rPr>
              <a:t>etkili </a:t>
            </a:r>
            <a:r>
              <a:rPr sz="1800" spc="-70" dirty="0">
                <a:latin typeface="Trebuchet MS"/>
                <a:cs typeface="Trebuchet MS"/>
              </a:rPr>
              <a:t>bir  </a:t>
            </a:r>
            <a:r>
              <a:rPr sz="1800" spc="-110" dirty="0">
                <a:latin typeface="Trebuchet MS"/>
                <a:cs typeface="Trebuchet MS"/>
              </a:rPr>
              <a:t>biçimde </a:t>
            </a:r>
            <a:r>
              <a:rPr sz="1800" spc="-95" dirty="0">
                <a:latin typeface="Trebuchet MS"/>
                <a:cs typeface="Trebuchet MS"/>
              </a:rPr>
              <a:t>ilişkilendirilir </a:t>
            </a:r>
            <a:r>
              <a:rPr sz="1800" spc="-125" dirty="0">
                <a:latin typeface="Trebuchet MS"/>
                <a:cs typeface="Trebuchet MS"/>
              </a:rPr>
              <a:t>ve </a:t>
            </a:r>
            <a:r>
              <a:rPr sz="1800" spc="-100" dirty="0">
                <a:latin typeface="Trebuchet MS"/>
                <a:cs typeface="Trebuchet MS"/>
              </a:rPr>
              <a:t>işlenmiş </a:t>
            </a:r>
            <a:r>
              <a:rPr sz="1800" spc="-85" dirty="0">
                <a:latin typeface="Trebuchet MS"/>
                <a:cs typeface="Trebuchet MS"/>
              </a:rPr>
              <a:t>olarak </a:t>
            </a:r>
            <a:r>
              <a:rPr sz="1800" spc="-114" dirty="0">
                <a:latin typeface="Trebuchet MS"/>
                <a:cs typeface="Trebuchet MS"/>
              </a:rPr>
              <a:t>bilginin </a:t>
            </a:r>
            <a:r>
              <a:rPr sz="1800" spc="-100" dirty="0">
                <a:latin typeface="Trebuchet MS"/>
                <a:cs typeface="Trebuchet MS"/>
              </a:rPr>
              <a:t>düzenlenmesine </a:t>
            </a:r>
            <a:r>
              <a:rPr sz="1800" spc="-105" dirty="0">
                <a:latin typeface="Trebuchet MS"/>
                <a:cs typeface="Trebuchet MS"/>
              </a:rPr>
              <a:t>yardımcı  </a:t>
            </a:r>
            <a:r>
              <a:rPr sz="1800" spc="-130" dirty="0">
                <a:latin typeface="Trebuchet MS"/>
                <a:cs typeface="Trebuchet MS"/>
              </a:rPr>
              <a:t>olur.</a:t>
            </a:r>
            <a:endParaRPr sz="1800">
              <a:latin typeface="Trebuchet MS"/>
              <a:cs typeface="Trebuchet MS"/>
            </a:endParaRPr>
          </a:p>
          <a:p>
            <a:pPr marL="295910" marR="83185" indent="-283845">
              <a:lnSpc>
                <a:spcPct val="80000"/>
              </a:lnSpc>
              <a:spcBef>
                <a:spcPts val="610"/>
              </a:spcBef>
              <a:buClr>
                <a:srgbClr val="3891A7"/>
              </a:buClr>
              <a:buSzPct val="80555"/>
              <a:buFont typeface="Arial"/>
              <a:buChar char=""/>
              <a:tabLst>
                <a:tab pos="358140" algn="l"/>
                <a:tab pos="358775" algn="l"/>
              </a:tabLst>
            </a:pPr>
            <a:r>
              <a:rPr dirty="0"/>
              <a:t>	</a:t>
            </a:r>
            <a:r>
              <a:rPr sz="1800" spc="-100" dirty="0">
                <a:latin typeface="Trebuchet MS"/>
                <a:cs typeface="Trebuchet MS"/>
              </a:rPr>
              <a:t>Bununla </a:t>
            </a:r>
            <a:r>
              <a:rPr sz="1800" spc="-90" dirty="0">
                <a:latin typeface="Trebuchet MS"/>
                <a:cs typeface="Trebuchet MS"/>
              </a:rPr>
              <a:t>beraber </a:t>
            </a:r>
            <a:r>
              <a:rPr sz="1800" spc="-55" dirty="0">
                <a:latin typeface="Trebuchet MS"/>
                <a:cs typeface="Trebuchet MS"/>
              </a:rPr>
              <a:t>birçok </a:t>
            </a:r>
            <a:r>
              <a:rPr sz="1800" spc="-65" dirty="0">
                <a:latin typeface="Trebuchet MS"/>
                <a:cs typeface="Trebuchet MS"/>
              </a:rPr>
              <a:t>ö</a:t>
            </a:r>
            <a:r>
              <a:rPr sz="1800" spc="-65" dirty="0">
                <a:latin typeface="Arial"/>
                <a:cs typeface="Arial"/>
              </a:rPr>
              <a:t>ğ</a:t>
            </a:r>
            <a:r>
              <a:rPr sz="1800" spc="-65" dirty="0">
                <a:latin typeface="Trebuchet MS"/>
                <a:cs typeface="Trebuchet MS"/>
              </a:rPr>
              <a:t>renci </a:t>
            </a:r>
            <a:r>
              <a:rPr sz="1800" spc="-105" dirty="0">
                <a:latin typeface="Trebuchet MS"/>
                <a:cs typeface="Trebuchet MS"/>
              </a:rPr>
              <a:t>metnin </a:t>
            </a:r>
            <a:r>
              <a:rPr sz="1800" spc="-125" dirty="0">
                <a:latin typeface="Trebuchet MS"/>
                <a:cs typeface="Trebuchet MS"/>
              </a:rPr>
              <a:t>altını </a:t>
            </a:r>
            <a:r>
              <a:rPr sz="1800" spc="-110" dirty="0">
                <a:latin typeface="Trebuchet MS"/>
                <a:cs typeface="Trebuchet MS"/>
              </a:rPr>
              <a:t>çizmede </a:t>
            </a:r>
            <a:r>
              <a:rPr sz="1800" spc="-65" dirty="0">
                <a:latin typeface="Trebuchet MS"/>
                <a:cs typeface="Trebuchet MS"/>
              </a:rPr>
              <a:t>oldu</a:t>
            </a:r>
            <a:r>
              <a:rPr sz="1800" spc="-65" dirty="0">
                <a:latin typeface="Arial"/>
                <a:cs typeface="Arial"/>
              </a:rPr>
              <a:t>ğ</a:t>
            </a:r>
            <a:r>
              <a:rPr sz="1800" spc="-65" dirty="0">
                <a:latin typeface="Trebuchet MS"/>
                <a:cs typeface="Trebuchet MS"/>
              </a:rPr>
              <a:t>u </a:t>
            </a:r>
            <a:r>
              <a:rPr sz="1800" spc="-120" dirty="0">
                <a:latin typeface="Trebuchet MS"/>
                <a:cs typeface="Trebuchet MS"/>
              </a:rPr>
              <a:t>gibi </a:t>
            </a:r>
            <a:r>
              <a:rPr sz="1800" spc="-114" dirty="0">
                <a:latin typeface="Trebuchet MS"/>
                <a:cs typeface="Trebuchet MS"/>
              </a:rPr>
              <a:t>iyi </a:t>
            </a:r>
            <a:r>
              <a:rPr sz="1800" spc="-60" dirty="0">
                <a:latin typeface="Trebuchet MS"/>
                <a:cs typeface="Trebuchet MS"/>
              </a:rPr>
              <a:t>not  </a:t>
            </a:r>
            <a:r>
              <a:rPr sz="1800" spc="-165" dirty="0">
                <a:latin typeface="Trebuchet MS"/>
                <a:cs typeface="Trebuchet MS"/>
              </a:rPr>
              <a:t>alamaz. </a:t>
            </a:r>
            <a:r>
              <a:rPr sz="1800" spc="-105" dirty="0">
                <a:latin typeface="Trebuchet MS"/>
                <a:cs typeface="Trebuchet MS"/>
              </a:rPr>
              <a:t>Bazı </a:t>
            </a:r>
            <a:r>
              <a:rPr sz="1800" spc="-70" dirty="0">
                <a:latin typeface="Trebuchet MS"/>
                <a:cs typeface="Trebuchet MS"/>
              </a:rPr>
              <a:t>ö</a:t>
            </a:r>
            <a:r>
              <a:rPr sz="1800" spc="-70" dirty="0">
                <a:latin typeface="Arial"/>
                <a:cs typeface="Arial"/>
              </a:rPr>
              <a:t>ğ</a:t>
            </a:r>
            <a:r>
              <a:rPr sz="1800" spc="-70" dirty="0">
                <a:latin typeface="Trebuchet MS"/>
                <a:cs typeface="Trebuchet MS"/>
              </a:rPr>
              <a:t>renciler </a:t>
            </a:r>
            <a:r>
              <a:rPr sz="1800" spc="-75" dirty="0">
                <a:latin typeface="Trebuchet MS"/>
                <a:cs typeface="Trebuchet MS"/>
              </a:rPr>
              <a:t>ö</a:t>
            </a:r>
            <a:r>
              <a:rPr sz="1800" spc="-75" dirty="0">
                <a:latin typeface="Arial"/>
                <a:cs typeface="Arial"/>
              </a:rPr>
              <a:t>ğ</a:t>
            </a:r>
            <a:r>
              <a:rPr sz="1800" spc="-75" dirty="0">
                <a:latin typeface="Trebuchet MS"/>
                <a:cs typeface="Trebuchet MS"/>
              </a:rPr>
              <a:t>retmenin </a:t>
            </a:r>
            <a:r>
              <a:rPr sz="1800" spc="-80" dirty="0">
                <a:latin typeface="Trebuchet MS"/>
                <a:cs typeface="Trebuchet MS"/>
              </a:rPr>
              <a:t>söyledi</a:t>
            </a:r>
            <a:r>
              <a:rPr sz="1800" spc="-80" dirty="0">
                <a:latin typeface="Arial"/>
                <a:cs typeface="Arial"/>
              </a:rPr>
              <a:t>ğ</a:t>
            </a:r>
            <a:r>
              <a:rPr sz="1800" spc="-80" dirty="0">
                <a:latin typeface="Trebuchet MS"/>
                <a:cs typeface="Trebuchet MS"/>
              </a:rPr>
              <a:t>i </a:t>
            </a:r>
            <a:r>
              <a:rPr sz="1800" spc="-65" dirty="0">
                <a:latin typeface="Trebuchet MS"/>
                <a:cs typeface="Trebuchet MS"/>
              </a:rPr>
              <a:t>her </a:t>
            </a:r>
            <a:r>
              <a:rPr sz="1800" spc="-100" dirty="0">
                <a:latin typeface="Trebuchet MS"/>
                <a:cs typeface="Trebuchet MS"/>
              </a:rPr>
              <a:t>şeyi </a:t>
            </a:r>
            <a:r>
              <a:rPr sz="1800" spc="-145" dirty="0">
                <a:latin typeface="Trebuchet MS"/>
                <a:cs typeface="Trebuchet MS"/>
              </a:rPr>
              <a:t>yazarlar. </a:t>
            </a:r>
            <a:r>
              <a:rPr sz="1800" spc="-50" dirty="0">
                <a:latin typeface="Trebuchet MS"/>
                <a:cs typeface="Trebuchet MS"/>
              </a:rPr>
              <a:t>Bu </a:t>
            </a:r>
            <a:r>
              <a:rPr sz="1800" spc="-65" dirty="0">
                <a:latin typeface="Trebuchet MS"/>
                <a:cs typeface="Trebuchet MS"/>
              </a:rPr>
              <a:t>tür  </a:t>
            </a:r>
            <a:r>
              <a:rPr sz="1800" spc="-75" dirty="0">
                <a:latin typeface="Trebuchet MS"/>
                <a:cs typeface="Trebuchet MS"/>
              </a:rPr>
              <a:t>ö</a:t>
            </a:r>
            <a:r>
              <a:rPr sz="1800" spc="-75" dirty="0">
                <a:latin typeface="Arial"/>
                <a:cs typeface="Arial"/>
              </a:rPr>
              <a:t>ğ</a:t>
            </a:r>
            <a:r>
              <a:rPr sz="1800" spc="-75" dirty="0">
                <a:latin typeface="Trebuchet MS"/>
                <a:cs typeface="Trebuchet MS"/>
              </a:rPr>
              <a:t>rencilerin </a:t>
            </a:r>
            <a:r>
              <a:rPr sz="1800" spc="-90" dirty="0">
                <a:latin typeface="Trebuchet MS"/>
                <a:cs typeface="Trebuchet MS"/>
              </a:rPr>
              <a:t>önemli düşünceleri </a:t>
            </a:r>
            <a:r>
              <a:rPr sz="1800" spc="-130" dirty="0">
                <a:latin typeface="Trebuchet MS"/>
                <a:cs typeface="Trebuchet MS"/>
              </a:rPr>
              <a:t>bulmada </a:t>
            </a:r>
            <a:r>
              <a:rPr sz="1800" spc="-125" dirty="0">
                <a:latin typeface="Trebuchet MS"/>
                <a:cs typeface="Trebuchet MS"/>
              </a:rPr>
              <a:t>ve </a:t>
            </a:r>
            <a:r>
              <a:rPr sz="1800" spc="-150" dirty="0">
                <a:latin typeface="Trebuchet MS"/>
                <a:cs typeface="Trebuchet MS"/>
              </a:rPr>
              <a:t>amaca </a:t>
            </a:r>
            <a:r>
              <a:rPr sz="1800" spc="-100" dirty="0">
                <a:latin typeface="Trebuchet MS"/>
                <a:cs typeface="Trebuchet MS"/>
              </a:rPr>
              <a:t>uygun</a:t>
            </a:r>
            <a:r>
              <a:rPr sz="1800" spc="315" dirty="0">
                <a:latin typeface="Trebuchet MS"/>
                <a:cs typeface="Trebuchet MS"/>
              </a:rPr>
              <a:t> </a:t>
            </a:r>
            <a:r>
              <a:rPr sz="1800" spc="-140" dirty="0">
                <a:latin typeface="Trebuchet MS"/>
                <a:cs typeface="Trebuchet MS"/>
              </a:rPr>
              <a:t>tanımlamada</a:t>
            </a:r>
            <a:endParaRPr sz="1800">
              <a:latin typeface="Trebuchet MS"/>
              <a:cs typeface="Trebuchet MS"/>
            </a:endParaRPr>
          </a:p>
          <a:p>
            <a:pPr marL="295910">
              <a:lnSpc>
                <a:spcPts val="1515"/>
              </a:lnSpc>
            </a:pPr>
            <a:r>
              <a:rPr sz="1800" spc="-100" dirty="0">
                <a:latin typeface="Trebuchet MS"/>
                <a:cs typeface="Trebuchet MS"/>
              </a:rPr>
              <a:t>güçlükleri </a:t>
            </a:r>
            <a:r>
              <a:rPr sz="1800" spc="-135" dirty="0">
                <a:latin typeface="Trebuchet MS"/>
                <a:cs typeface="Trebuchet MS"/>
              </a:rPr>
              <a:t>vardır. </a:t>
            </a:r>
            <a:r>
              <a:rPr sz="1800" spc="-55" dirty="0">
                <a:latin typeface="Trebuchet MS"/>
                <a:cs typeface="Trebuchet MS"/>
              </a:rPr>
              <a:t>Ö</a:t>
            </a:r>
            <a:r>
              <a:rPr sz="1800" spc="-55" dirty="0">
                <a:latin typeface="Arial"/>
                <a:cs typeface="Arial"/>
              </a:rPr>
              <a:t>ğ</a:t>
            </a:r>
            <a:r>
              <a:rPr sz="1800" spc="-55" dirty="0">
                <a:latin typeface="Trebuchet MS"/>
                <a:cs typeface="Trebuchet MS"/>
              </a:rPr>
              <a:t>retmenin </a:t>
            </a:r>
            <a:r>
              <a:rPr sz="1800" spc="-120" dirty="0">
                <a:latin typeface="Trebuchet MS"/>
                <a:cs typeface="Trebuchet MS"/>
              </a:rPr>
              <a:t>anlattı</a:t>
            </a:r>
            <a:r>
              <a:rPr sz="1800" spc="-120" dirty="0">
                <a:latin typeface="Arial"/>
                <a:cs typeface="Arial"/>
              </a:rPr>
              <a:t>ğ</a:t>
            </a:r>
            <a:r>
              <a:rPr sz="1800" spc="-120" dirty="0">
                <a:latin typeface="Trebuchet MS"/>
                <a:cs typeface="Trebuchet MS"/>
              </a:rPr>
              <a:t>ı </a:t>
            </a:r>
            <a:r>
              <a:rPr sz="1800" spc="-65" dirty="0">
                <a:latin typeface="Trebuchet MS"/>
                <a:cs typeface="Trebuchet MS"/>
              </a:rPr>
              <a:t>her </a:t>
            </a:r>
            <a:r>
              <a:rPr sz="1800" spc="-100" dirty="0">
                <a:latin typeface="Trebuchet MS"/>
                <a:cs typeface="Trebuchet MS"/>
              </a:rPr>
              <a:t>şeyi </a:t>
            </a:r>
            <a:r>
              <a:rPr sz="1800" spc="-60" dirty="0">
                <a:latin typeface="Trebuchet MS"/>
                <a:cs typeface="Trebuchet MS"/>
              </a:rPr>
              <a:t>onun </a:t>
            </a:r>
            <a:r>
              <a:rPr sz="1800" spc="-105" dirty="0">
                <a:latin typeface="Trebuchet MS"/>
                <a:cs typeface="Trebuchet MS"/>
              </a:rPr>
              <a:t>tümceleriyle</a:t>
            </a:r>
            <a:r>
              <a:rPr sz="1800" spc="155" dirty="0">
                <a:latin typeface="Trebuchet MS"/>
                <a:cs typeface="Trebuchet MS"/>
              </a:rPr>
              <a:t> </a:t>
            </a:r>
            <a:r>
              <a:rPr sz="1800" spc="-145" dirty="0">
                <a:latin typeface="Trebuchet MS"/>
                <a:cs typeface="Trebuchet MS"/>
              </a:rPr>
              <a:t>yazmaya</a:t>
            </a:r>
            <a:endParaRPr sz="1800">
              <a:latin typeface="Trebuchet MS"/>
              <a:cs typeface="Trebuchet MS"/>
            </a:endParaRPr>
          </a:p>
          <a:p>
            <a:pPr marL="295910">
              <a:lnSpc>
                <a:spcPts val="1945"/>
              </a:lnSpc>
            </a:pPr>
            <a:r>
              <a:rPr sz="1800" spc="-114" dirty="0">
                <a:latin typeface="Trebuchet MS"/>
                <a:cs typeface="Trebuchet MS"/>
              </a:rPr>
              <a:t>kalkan </a:t>
            </a:r>
            <a:r>
              <a:rPr sz="1800" spc="-90" dirty="0">
                <a:latin typeface="Trebuchet MS"/>
                <a:cs typeface="Trebuchet MS"/>
              </a:rPr>
              <a:t>ö</a:t>
            </a:r>
            <a:r>
              <a:rPr sz="1800" spc="-90" dirty="0">
                <a:latin typeface="Arial"/>
                <a:cs typeface="Arial"/>
              </a:rPr>
              <a:t>ğ</a:t>
            </a:r>
            <a:r>
              <a:rPr sz="1800" spc="-90" dirty="0">
                <a:latin typeface="Trebuchet MS"/>
                <a:cs typeface="Trebuchet MS"/>
              </a:rPr>
              <a:t>renci, </a:t>
            </a:r>
            <a:r>
              <a:rPr sz="1800" spc="-60" dirty="0">
                <a:latin typeface="Trebuchet MS"/>
                <a:cs typeface="Trebuchet MS"/>
              </a:rPr>
              <a:t>not </a:t>
            </a:r>
            <a:r>
              <a:rPr sz="1800" spc="-150" dirty="0">
                <a:latin typeface="Trebuchet MS"/>
                <a:cs typeface="Trebuchet MS"/>
              </a:rPr>
              <a:t>almayı</a:t>
            </a:r>
            <a:r>
              <a:rPr sz="1800" spc="-125" dirty="0">
                <a:latin typeface="Trebuchet MS"/>
                <a:cs typeface="Trebuchet MS"/>
              </a:rPr>
              <a:t> </a:t>
            </a:r>
            <a:r>
              <a:rPr sz="1800" spc="-114" dirty="0">
                <a:latin typeface="Trebuchet MS"/>
                <a:cs typeface="Trebuchet MS"/>
              </a:rPr>
              <a:t>bilmiyordur.</a:t>
            </a:r>
            <a:endParaRPr sz="1800">
              <a:latin typeface="Trebuchet MS"/>
              <a:cs typeface="Trebuchet MS"/>
            </a:endParaRPr>
          </a:p>
          <a:p>
            <a:pPr marL="335280" indent="-323215">
              <a:lnSpc>
                <a:spcPts val="1950"/>
              </a:lnSpc>
              <a:spcBef>
                <a:spcPts val="160"/>
              </a:spcBef>
              <a:buClr>
                <a:srgbClr val="3891A7"/>
              </a:buClr>
              <a:buSzPct val="80555"/>
              <a:buFont typeface="Arial"/>
              <a:buChar char=""/>
              <a:tabLst>
                <a:tab pos="335280" algn="l"/>
                <a:tab pos="335915" algn="l"/>
              </a:tabLst>
            </a:pPr>
            <a:r>
              <a:rPr sz="1800" spc="-70" dirty="0">
                <a:latin typeface="Trebuchet MS"/>
                <a:cs typeface="Trebuchet MS"/>
              </a:rPr>
              <a:t>Ayrıca bir </a:t>
            </a:r>
            <a:r>
              <a:rPr sz="1800" spc="-90" dirty="0">
                <a:latin typeface="Trebuchet MS"/>
                <a:cs typeface="Trebuchet MS"/>
              </a:rPr>
              <a:t>konuşmacı </a:t>
            </a:r>
            <a:r>
              <a:rPr sz="1800" spc="-114" dirty="0">
                <a:latin typeface="Trebuchet MS"/>
                <a:cs typeface="Trebuchet MS"/>
              </a:rPr>
              <a:t>dakikada </a:t>
            </a:r>
            <a:r>
              <a:rPr sz="1800" spc="-105" dirty="0">
                <a:latin typeface="Trebuchet MS"/>
                <a:cs typeface="Trebuchet MS"/>
              </a:rPr>
              <a:t>yaklaşık </a:t>
            </a:r>
            <a:r>
              <a:rPr sz="1800" spc="-45" dirty="0">
                <a:latin typeface="Trebuchet MS"/>
                <a:cs typeface="Trebuchet MS"/>
              </a:rPr>
              <a:t>125 </a:t>
            </a:r>
            <a:r>
              <a:rPr sz="1800" spc="-60" dirty="0">
                <a:latin typeface="Trebuchet MS"/>
                <a:cs typeface="Trebuchet MS"/>
              </a:rPr>
              <a:t>sözcük </a:t>
            </a:r>
            <a:r>
              <a:rPr sz="1800" spc="-110" dirty="0">
                <a:latin typeface="Trebuchet MS"/>
                <a:cs typeface="Trebuchet MS"/>
              </a:rPr>
              <a:t>kullanarak</a:t>
            </a:r>
            <a:r>
              <a:rPr sz="1800" spc="140" dirty="0">
                <a:latin typeface="Trebuchet MS"/>
                <a:cs typeface="Trebuchet MS"/>
              </a:rPr>
              <a:t> </a:t>
            </a:r>
            <a:r>
              <a:rPr sz="1800" spc="-105" dirty="0">
                <a:latin typeface="Trebuchet MS"/>
                <a:cs typeface="Trebuchet MS"/>
              </a:rPr>
              <a:t>konuşur.</a:t>
            </a:r>
            <a:endParaRPr sz="1800">
              <a:latin typeface="Trebuchet MS"/>
              <a:cs typeface="Trebuchet MS"/>
            </a:endParaRPr>
          </a:p>
          <a:p>
            <a:pPr marL="295910" marR="943610">
              <a:lnSpc>
                <a:spcPct val="79400"/>
              </a:lnSpc>
              <a:spcBef>
                <a:spcPts val="234"/>
              </a:spcBef>
            </a:pPr>
            <a:r>
              <a:rPr sz="1800" spc="-30" dirty="0">
                <a:latin typeface="Trebuchet MS"/>
                <a:cs typeface="Trebuchet MS"/>
              </a:rPr>
              <a:t>Ö</a:t>
            </a:r>
            <a:r>
              <a:rPr sz="1800" spc="-30" dirty="0">
                <a:latin typeface="Arial"/>
                <a:cs typeface="Arial"/>
              </a:rPr>
              <a:t>ğ</a:t>
            </a:r>
            <a:r>
              <a:rPr sz="1800" spc="-30" dirty="0">
                <a:latin typeface="Trebuchet MS"/>
                <a:cs typeface="Trebuchet MS"/>
              </a:rPr>
              <a:t>renci </a:t>
            </a:r>
            <a:r>
              <a:rPr sz="1800" spc="-105" dirty="0">
                <a:latin typeface="Trebuchet MS"/>
                <a:cs typeface="Trebuchet MS"/>
              </a:rPr>
              <a:t>kısaltarak </a:t>
            </a:r>
            <a:r>
              <a:rPr sz="1800" spc="-145" dirty="0">
                <a:latin typeface="Trebuchet MS"/>
                <a:cs typeface="Trebuchet MS"/>
              </a:rPr>
              <a:t>yazmaya </a:t>
            </a:r>
            <a:r>
              <a:rPr sz="1800" spc="-105" dirty="0">
                <a:latin typeface="Trebuchet MS"/>
                <a:cs typeface="Trebuchet MS"/>
              </a:rPr>
              <a:t>kalksa </a:t>
            </a:r>
            <a:r>
              <a:rPr sz="1800" spc="-120" dirty="0">
                <a:latin typeface="Trebuchet MS"/>
                <a:cs typeface="Trebuchet MS"/>
              </a:rPr>
              <a:t>bile </a:t>
            </a:r>
            <a:r>
              <a:rPr sz="1800" spc="-65" dirty="0">
                <a:latin typeface="Trebuchet MS"/>
                <a:cs typeface="Trebuchet MS"/>
              </a:rPr>
              <a:t>her </a:t>
            </a:r>
            <a:r>
              <a:rPr sz="1800" spc="-90" dirty="0">
                <a:latin typeface="Trebuchet MS"/>
                <a:cs typeface="Trebuchet MS"/>
              </a:rPr>
              <a:t>söyleneni </a:t>
            </a:r>
            <a:r>
              <a:rPr sz="1800" spc="-110" dirty="0">
                <a:latin typeface="Trebuchet MS"/>
                <a:cs typeface="Trebuchet MS"/>
              </a:rPr>
              <a:t>kaydetmesi  </a:t>
            </a:r>
            <a:r>
              <a:rPr sz="1800" spc="-120" dirty="0">
                <a:latin typeface="Trebuchet MS"/>
                <a:cs typeface="Trebuchet MS"/>
              </a:rPr>
              <a:t>olanaksızdır.</a:t>
            </a:r>
            <a:endParaRPr sz="1800">
              <a:latin typeface="Trebuchet MS"/>
              <a:cs typeface="Trebuchet MS"/>
            </a:endParaRPr>
          </a:p>
          <a:p>
            <a:pPr marL="358140" indent="-346075">
              <a:lnSpc>
                <a:spcPts val="1950"/>
              </a:lnSpc>
              <a:spcBef>
                <a:spcPts val="165"/>
              </a:spcBef>
              <a:buClr>
                <a:srgbClr val="3891A7"/>
              </a:buClr>
              <a:buSzPct val="80555"/>
              <a:buFont typeface="Arial"/>
              <a:buChar char=""/>
              <a:tabLst>
                <a:tab pos="358140" algn="l"/>
                <a:tab pos="358775" algn="l"/>
              </a:tabLst>
            </a:pPr>
            <a:r>
              <a:rPr sz="1800" spc="-100" dirty="0">
                <a:latin typeface="Trebuchet MS"/>
                <a:cs typeface="Trebuchet MS"/>
              </a:rPr>
              <a:t>Etkili </a:t>
            </a:r>
            <a:r>
              <a:rPr sz="1800" spc="-60" dirty="0">
                <a:latin typeface="Trebuchet MS"/>
                <a:cs typeface="Trebuchet MS"/>
              </a:rPr>
              <a:t>not </a:t>
            </a:r>
            <a:r>
              <a:rPr sz="1800" spc="-175" dirty="0">
                <a:latin typeface="Trebuchet MS"/>
                <a:cs typeface="Trebuchet MS"/>
              </a:rPr>
              <a:t>alma, </a:t>
            </a:r>
            <a:r>
              <a:rPr sz="1800" spc="-100" dirty="0">
                <a:latin typeface="Trebuchet MS"/>
                <a:cs typeface="Trebuchet MS"/>
              </a:rPr>
              <a:t>bireyin kendi </a:t>
            </a:r>
            <a:r>
              <a:rPr sz="1800" spc="-105" dirty="0">
                <a:latin typeface="Trebuchet MS"/>
                <a:cs typeface="Trebuchet MS"/>
              </a:rPr>
              <a:t>tümceleri </a:t>
            </a:r>
            <a:r>
              <a:rPr sz="1800" spc="-130" dirty="0">
                <a:latin typeface="Trebuchet MS"/>
                <a:cs typeface="Trebuchet MS"/>
              </a:rPr>
              <a:t>ile </a:t>
            </a:r>
            <a:r>
              <a:rPr sz="1800" spc="-150" dirty="0">
                <a:latin typeface="Trebuchet MS"/>
                <a:cs typeface="Trebuchet MS"/>
              </a:rPr>
              <a:t>ana </a:t>
            </a:r>
            <a:r>
              <a:rPr sz="1800" spc="-90" dirty="0">
                <a:latin typeface="Trebuchet MS"/>
                <a:cs typeface="Trebuchet MS"/>
              </a:rPr>
              <a:t>düşünceleri</a:t>
            </a:r>
            <a:r>
              <a:rPr sz="1800" spc="350" dirty="0">
                <a:latin typeface="Trebuchet MS"/>
                <a:cs typeface="Trebuchet MS"/>
              </a:rPr>
              <a:t> </a:t>
            </a:r>
            <a:r>
              <a:rPr sz="1800" spc="-135" dirty="0">
                <a:latin typeface="Trebuchet MS"/>
                <a:cs typeface="Trebuchet MS"/>
              </a:rPr>
              <a:t>saptaması,</a:t>
            </a:r>
            <a:endParaRPr sz="1800">
              <a:latin typeface="Trebuchet MS"/>
              <a:cs typeface="Trebuchet MS"/>
            </a:endParaRPr>
          </a:p>
          <a:p>
            <a:pPr marL="295910" marR="145415">
              <a:lnSpc>
                <a:spcPct val="79700"/>
              </a:lnSpc>
              <a:spcBef>
                <a:spcPts val="229"/>
              </a:spcBef>
            </a:pPr>
            <a:r>
              <a:rPr sz="1800" spc="-90" dirty="0">
                <a:latin typeface="Trebuchet MS"/>
                <a:cs typeface="Trebuchet MS"/>
              </a:rPr>
              <a:t>önemli </a:t>
            </a:r>
            <a:r>
              <a:rPr sz="1800" spc="-85" dirty="0">
                <a:latin typeface="Trebuchet MS"/>
                <a:cs typeface="Trebuchet MS"/>
              </a:rPr>
              <a:t>düşünce </a:t>
            </a:r>
            <a:r>
              <a:rPr sz="1800" spc="-125" dirty="0">
                <a:latin typeface="Trebuchet MS"/>
                <a:cs typeface="Trebuchet MS"/>
              </a:rPr>
              <a:t>ve </a:t>
            </a:r>
            <a:r>
              <a:rPr sz="1800" spc="-95" dirty="0">
                <a:latin typeface="Trebuchet MS"/>
                <a:cs typeface="Trebuchet MS"/>
              </a:rPr>
              <a:t>noktaları </a:t>
            </a:r>
            <a:r>
              <a:rPr sz="1800" spc="-110" dirty="0">
                <a:latin typeface="Trebuchet MS"/>
                <a:cs typeface="Trebuchet MS"/>
              </a:rPr>
              <a:t>özetlemesi, </a:t>
            </a:r>
            <a:r>
              <a:rPr sz="1800" spc="-85" dirty="0">
                <a:latin typeface="Trebuchet MS"/>
                <a:cs typeface="Trebuchet MS"/>
              </a:rPr>
              <a:t>birleştirmesi </a:t>
            </a:r>
            <a:r>
              <a:rPr sz="1800" spc="-130" dirty="0">
                <a:latin typeface="Trebuchet MS"/>
                <a:cs typeface="Trebuchet MS"/>
              </a:rPr>
              <a:t>ile </a:t>
            </a:r>
            <a:r>
              <a:rPr sz="1800" spc="-114" dirty="0">
                <a:latin typeface="Trebuchet MS"/>
                <a:cs typeface="Trebuchet MS"/>
              </a:rPr>
              <a:t>sa</a:t>
            </a:r>
            <a:r>
              <a:rPr sz="1800" spc="-114" dirty="0">
                <a:latin typeface="Arial"/>
                <a:cs typeface="Arial"/>
              </a:rPr>
              <a:t>ğ</a:t>
            </a:r>
            <a:r>
              <a:rPr sz="1800" spc="-114" dirty="0">
                <a:latin typeface="Trebuchet MS"/>
                <a:cs typeface="Trebuchet MS"/>
              </a:rPr>
              <a:t>lanabilir.Tüm  </a:t>
            </a:r>
            <a:r>
              <a:rPr sz="1800" spc="-95" dirty="0">
                <a:latin typeface="Trebuchet MS"/>
                <a:cs typeface="Trebuchet MS"/>
              </a:rPr>
              <a:t>derslerde, </a:t>
            </a:r>
            <a:r>
              <a:rPr sz="1800" spc="-70" dirty="0">
                <a:latin typeface="Trebuchet MS"/>
                <a:cs typeface="Trebuchet MS"/>
              </a:rPr>
              <a:t>ö</a:t>
            </a:r>
            <a:r>
              <a:rPr sz="1800" spc="-70" dirty="0">
                <a:latin typeface="Arial"/>
                <a:cs typeface="Arial"/>
              </a:rPr>
              <a:t>ğ</a:t>
            </a:r>
            <a:r>
              <a:rPr sz="1800" spc="-70" dirty="0">
                <a:latin typeface="Trebuchet MS"/>
                <a:cs typeface="Trebuchet MS"/>
              </a:rPr>
              <a:t>renciler </a:t>
            </a:r>
            <a:r>
              <a:rPr sz="1800" spc="-110" dirty="0">
                <a:latin typeface="Trebuchet MS"/>
                <a:cs typeface="Trebuchet MS"/>
              </a:rPr>
              <a:t>tartışılan </a:t>
            </a:r>
            <a:r>
              <a:rPr sz="1800" spc="-125" dirty="0">
                <a:latin typeface="Trebuchet MS"/>
                <a:cs typeface="Trebuchet MS"/>
              </a:rPr>
              <a:t>ve </a:t>
            </a:r>
            <a:r>
              <a:rPr sz="1800" spc="-100" dirty="0">
                <a:latin typeface="Trebuchet MS"/>
                <a:cs typeface="Trebuchet MS"/>
              </a:rPr>
              <a:t>sunulan </a:t>
            </a:r>
            <a:r>
              <a:rPr sz="1800" spc="-120" dirty="0">
                <a:latin typeface="Trebuchet MS"/>
                <a:cs typeface="Trebuchet MS"/>
              </a:rPr>
              <a:t>bilgiyi tabloya </a:t>
            </a:r>
            <a:r>
              <a:rPr sz="1800" spc="-100" dirty="0">
                <a:latin typeface="Trebuchet MS"/>
                <a:cs typeface="Trebuchet MS"/>
              </a:rPr>
              <a:t>etkin </a:t>
            </a:r>
            <a:r>
              <a:rPr sz="1800" spc="-90" dirty="0">
                <a:latin typeface="Trebuchet MS"/>
                <a:cs typeface="Trebuchet MS"/>
              </a:rPr>
              <a:t>olarak  </a:t>
            </a:r>
            <a:r>
              <a:rPr sz="1800" spc="-125" dirty="0">
                <a:latin typeface="Trebuchet MS"/>
                <a:cs typeface="Trebuchet MS"/>
              </a:rPr>
              <a:t>işleyebilirler.</a:t>
            </a:r>
            <a:endParaRPr sz="1800">
              <a:latin typeface="Trebuchet MS"/>
              <a:cs typeface="Trebuchet MS"/>
            </a:endParaRPr>
          </a:p>
          <a:p>
            <a:pPr marL="358140" indent="-346075">
              <a:lnSpc>
                <a:spcPts val="1939"/>
              </a:lnSpc>
              <a:spcBef>
                <a:spcPts val="180"/>
              </a:spcBef>
              <a:buClr>
                <a:srgbClr val="3891A7"/>
              </a:buClr>
              <a:buSzPct val="80555"/>
              <a:buFont typeface="Arial"/>
              <a:buChar char=""/>
              <a:tabLst>
                <a:tab pos="358140" algn="l"/>
                <a:tab pos="358775" algn="l"/>
              </a:tabLst>
            </a:pPr>
            <a:r>
              <a:rPr sz="1800" spc="-80" dirty="0">
                <a:latin typeface="Trebuchet MS"/>
                <a:cs typeface="Trebuchet MS"/>
              </a:rPr>
              <a:t>Kavram </a:t>
            </a:r>
            <a:r>
              <a:rPr sz="1800" spc="-110" dirty="0">
                <a:latin typeface="Trebuchet MS"/>
                <a:cs typeface="Trebuchet MS"/>
              </a:rPr>
              <a:t>haritaları </a:t>
            </a:r>
            <a:r>
              <a:rPr sz="1800" spc="-135" dirty="0">
                <a:latin typeface="Trebuchet MS"/>
                <a:cs typeface="Trebuchet MS"/>
              </a:rPr>
              <a:t>da </a:t>
            </a:r>
            <a:r>
              <a:rPr sz="1800" spc="-110" dirty="0">
                <a:latin typeface="Trebuchet MS"/>
                <a:cs typeface="Trebuchet MS"/>
              </a:rPr>
              <a:t>denilen </a:t>
            </a:r>
            <a:r>
              <a:rPr sz="1800" spc="-95" dirty="0">
                <a:latin typeface="Trebuchet MS"/>
                <a:cs typeface="Trebuchet MS"/>
              </a:rPr>
              <a:t>bu </a:t>
            </a:r>
            <a:r>
              <a:rPr sz="1800" spc="-110" dirty="0">
                <a:latin typeface="Trebuchet MS"/>
                <a:cs typeface="Trebuchet MS"/>
              </a:rPr>
              <a:t>yöntemle, </a:t>
            </a:r>
            <a:r>
              <a:rPr sz="1800" spc="-130" dirty="0">
                <a:latin typeface="Trebuchet MS"/>
                <a:cs typeface="Trebuchet MS"/>
              </a:rPr>
              <a:t>yapı </a:t>
            </a:r>
            <a:r>
              <a:rPr sz="1800" spc="-125" dirty="0">
                <a:latin typeface="Trebuchet MS"/>
                <a:cs typeface="Trebuchet MS"/>
              </a:rPr>
              <a:t>ve </a:t>
            </a:r>
            <a:r>
              <a:rPr sz="1800" spc="-110" dirty="0">
                <a:latin typeface="Trebuchet MS"/>
                <a:cs typeface="Trebuchet MS"/>
              </a:rPr>
              <a:t>düzenleme</a:t>
            </a:r>
            <a:r>
              <a:rPr sz="1800" spc="290" dirty="0">
                <a:latin typeface="Trebuchet MS"/>
                <a:cs typeface="Trebuchet MS"/>
              </a:rPr>
              <a:t> </a:t>
            </a:r>
            <a:r>
              <a:rPr sz="1800" spc="-135" dirty="0">
                <a:latin typeface="Trebuchet MS"/>
                <a:cs typeface="Trebuchet MS"/>
              </a:rPr>
              <a:t>sa</a:t>
            </a:r>
            <a:r>
              <a:rPr sz="1800" spc="-135" dirty="0">
                <a:latin typeface="Arial"/>
                <a:cs typeface="Arial"/>
              </a:rPr>
              <a:t>ğ</a:t>
            </a:r>
            <a:r>
              <a:rPr sz="1800" spc="-135" dirty="0">
                <a:latin typeface="Trebuchet MS"/>
                <a:cs typeface="Trebuchet MS"/>
              </a:rPr>
              <a:t>lanır,</a:t>
            </a:r>
            <a:endParaRPr sz="1800">
              <a:latin typeface="Trebuchet MS"/>
              <a:cs typeface="Trebuchet MS"/>
            </a:endParaRPr>
          </a:p>
          <a:p>
            <a:pPr marL="295910" marR="102870" algn="just">
              <a:lnSpc>
                <a:spcPct val="80000"/>
              </a:lnSpc>
              <a:spcBef>
                <a:spcPts val="210"/>
              </a:spcBef>
            </a:pPr>
            <a:r>
              <a:rPr sz="1800" spc="-90" dirty="0">
                <a:latin typeface="Trebuchet MS"/>
                <a:cs typeface="Trebuchet MS"/>
              </a:rPr>
              <a:t>önemli </a:t>
            </a:r>
            <a:r>
              <a:rPr sz="1800" spc="-125" dirty="0">
                <a:latin typeface="Trebuchet MS"/>
                <a:cs typeface="Trebuchet MS"/>
              </a:rPr>
              <a:t>bilgi belirlenir, </a:t>
            </a:r>
            <a:r>
              <a:rPr sz="1800" spc="-95" dirty="0">
                <a:latin typeface="Trebuchet MS"/>
                <a:cs typeface="Trebuchet MS"/>
              </a:rPr>
              <a:t>karşılaştırma </a:t>
            </a:r>
            <a:r>
              <a:rPr sz="1800" spc="-135" dirty="0">
                <a:latin typeface="Trebuchet MS"/>
                <a:cs typeface="Trebuchet MS"/>
              </a:rPr>
              <a:t>kolaylaşır.Tablo, </a:t>
            </a:r>
            <a:r>
              <a:rPr sz="1800" spc="-114" dirty="0">
                <a:latin typeface="Trebuchet MS"/>
                <a:cs typeface="Trebuchet MS"/>
              </a:rPr>
              <a:t>gelecek </a:t>
            </a:r>
            <a:r>
              <a:rPr sz="1800" spc="-120" dirty="0">
                <a:latin typeface="Trebuchet MS"/>
                <a:cs typeface="Trebuchet MS"/>
              </a:rPr>
              <a:t>çalışmalar </a:t>
            </a:r>
            <a:r>
              <a:rPr sz="1800" spc="-110" dirty="0">
                <a:latin typeface="Trebuchet MS"/>
                <a:cs typeface="Trebuchet MS"/>
              </a:rPr>
              <a:t>için  de </a:t>
            </a:r>
            <a:r>
              <a:rPr sz="1800" spc="-65" dirty="0">
                <a:latin typeface="Trebuchet MS"/>
                <a:cs typeface="Trebuchet MS"/>
              </a:rPr>
              <a:t>somut </a:t>
            </a:r>
            <a:r>
              <a:rPr sz="1800" spc="-70" dirty="0">
                <a:latin typeface="Trebuchet MS"/>
                <a:cs typeface="Trebuchet MS"/>
              </a:rPr>
              <a:t>bir </a:t>
            </a:r>
            <a:r>
              <a:rPr sz="1800" spc="-100" dirty="0">
                <a:latin typeface="Trebuchet MS"/>
                <a:cs typeface="Trebuchet MS"/>
              </a:rPr>
              <a:t>referans </a:t>
            </a:r>
            <a:r>
              <a:rPr sz="1800" spc="-110" dirty="0">
                <a:latin typeface="Trebuchet MS"/>
                <a:cs typeface="Trebuchet MS"/>
              </a:rPr>
              <a:t>olarak, </a:t>
            </a:r>
            <a:r>
              <a:rPr sz="1800" spc="-114" dirty="0">
                <a:latin typeface="Trebuchet MS"/>
                <a:cs typeface="Trebuchet MS"/>
              </a:rPr>
              <a:t>bilginin </a:t>
            </a:r>
            <a:r>
              <a:rPr sz="1800" spc="-90" dirty="0">
                <a:latin typeface="Trebuchet MS"/>
                <a:cs typeface="Trebuchet MS"/>
              </a:rPr>
              <a:t>uzun süreli </a:t>
            </a:r>
            <a:r>
              <a:rPr sz="1800" spc="-114" dirty="0">
                <a:latin typeface="Trebuchet MS"/>
                <a:cs typeface="Trebuchet MS"/>
              </a:rPr>
              <a:t>bellekte </a:t>
            </a:r>
            <a:r>
              <a:rPr sz="1800" spc="-105" dirty="0">
                <a:latin typeface="Trebuchet MS"/>
                <a:cs typeface="Trebuchet MS"/>
              </a:rPr>
              <a:t>depolanmasında  </a:t>
            </a:r>
            <a:r>
              <a:rPr sz="1800" spc="-110" dirty="0">
                <a:latin typeface="Trebuchet MS"/>
                <a:cs typeface="Trebuchet MS"/>
              </a:rPr>
              <a:t>etkili </a:t>
            </a:r>
            <a:r>
              <a:rPr sz="1800" spc="-70" dirty="0">
                <a:latin typeface="Trebuchet MS"/>
                <a:cs typeface="Trebuchet MS"/>
              </a:rPr>
              <a:t>bir </a:t>
            </a:r>
            <a:r>
              <a:rPr sz="1800" spc="-85" dirty="0">
                <a:latin typeface="Trebuchet MS"/>
                <a:cs typeface="Trebuchet MS"/>
              </a:rPr>
              <a:t>model </a:t>
            </a:r>
            <a:r>
              <a:rPr sz="1800" spc="-125" dirty="0">
                <a:latin typeface="Trebuchet MS"/>
                <a:cs typeface="Trebuchet MS"/>
              </a:rPr>
              <a:t>haline</a:t>
            </a:r>
            <a:r>
              <a:rPr sz="1800" spc="85" dirty="0">
                <a:latin typeface="Trebuchet MS"/>
                <a:cs typeface="Trebuchet MS"/>
              </a:rPr>
              <a:t> </a:t>
            </a:r>
            <a:r>
              <a:rPr sz="1800" spc="-160" dirty="0">
                <a:latin typeface="Trebuchet MS"/>
                <a:cs typeface="Trebuchet MS"/>
              </a:rPr>
              <a:t>gelir.</a:t>
            </a:r>
            <a:endParaRPr sz="1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14882" y="0"/>
            <a:ext cx="8329295" cy="6858000"/>
            <a:chOff x="814882" y="0"/>
            <a:chExt cx="8329295" cy="6858000"/>
          </a:xfrm>
        </p:grpSpPr>
        <p:sp>
          <p:nvSpPr>
            <p:cNvPr id="3" name="object 3"/>
            <p:cNvSpPr/>
            <p:nvPr/>
          </p:nvSpPr>
          <p:spPr>
            <a:xfrm>
              <a:off x="1014984" y="0"/>
              <a:ext cx="8129270" cy="6858000"/>
            </a:xfrm>
            <a:custGeom>
              <a:avLst/>
              <a:gdLst/>
              <a:ahLst/>
              <a:cxnLst/>
              <a:rect l="l" t="t" r="r" b="b"/>
              <a:pathLst>
                <a:path w="8129270" h="6858000">
                  <a:moveTo>
                    <a:pt x="8129016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8129016" y="6858000"/>
                  </a:lnTo>
                  <a:lnTo>
                    <a:pt x="812901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935736" y="0"/>
              <a:ext cx="155447" cy="685799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014984" y="0"/>
              <a:ext cx="73660" cy="6858000"/>
            </a:xfrm>
            <a:custGeom>
              <a:avLst/>
              <a:gdLst/>
              <a:ahLst/>
              <a:cxnLst/>
              <a:rect l="l" t="t" r="r" b="b"/>
              <a:pathLst>
                <a:path w="73659" h="6858000">
                  <a:moveTo>
                    <a:pt x="73152" y="5661253"/>
                  </a:moveTo>
                  <a:lnTo>
                    <a:pt x="0" y="5661253"/>
                  </a:lnTo>
                  <a:lnTo>
                    <a:pt x="0" y="6858000"/>
                  </a:lnTo>
                  <a:lnTo>
                    <a:pt x="73152" y="6858000"/>
                  </a:lnTo>
                  <a:lnTo>
                    <a:pt x="73152" y="5661253"/>
                  </a:lnTo>
                  <a:close/>
                </a:path>
                <a:path w="73659" h="6858000">
                  <a:moveTo>
                    <a:pt x="73152" y="2492883"/>
                  </a:moveTo>
                  <a:lnTo>
                    <a:pt x="0" y="2492883"/>
                  </a:lnTo>
                  <a:lnTo>
                    <a:pt x="0" y="3645001"/>
                  </a:lnTo>
                  <a:lnTo>
                    <a:pt x="73152" y="3645001"/>
                  </a:lnTo>
                  <a:lnTo>
                    <a:pt x="73152" y="2492883"/>
                  </a:lnTo>
                  <a:close/>
                </a:path>
                <a:path w="73659" h="6858000">
                  <a:moveTo>
                    <a:pt x="73152" y="0"/>
                  </a:moveTo>
                  <a:lnTo>
                    <a:pt x="0" y="0"/>
                  </a:lnTo>
                  <a:lnTo>
                    <a:pt x="0" y="692658"/>
                  </a:lnTo>
                  <a:lnTo>
                    <a:pt x="73152" y="692658"/>
                  </a:lnTo>
                  <a:lnTo>
                    <a:pt x="7315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27582" y="692657"/>
              <a:ext cx="2592705" cy="1800225"/>
            </a:xfrm>
            <a:custGeom>
              <a:avLst/>
              <a:gdLst/>
              <a:ahLst/>
              <a:cxnLst/>
              <a:rect l="l" t="t" r="r" b="b"/>
              <a:pathLst>
                <a:path w="2592704" h="1800225">
                  <a:moveTo>
                    <a:pt x="2592324" y="0"/>
                  </a:moveTo>
                  <a:lnTo>
                    <a:pt x="0" y="0"/>
                  </a:lnTo>
                  <a:lnTo>
                    <a:pt x="0" y="1800225"/>
                  </a:lnTo>
                  <a:lnTo>
                    <a:pt x="2592324" y="1800225"/>
                  </a:lnTo>
                  <a:lnTo>
                    <a:pt x="2592324" y="0"/>
                  </a:lnTo>
                  <a:close/>
                </a:path>
              </a:pathLst>
            </a:custGeom>
            <a:solidFill>
              <a:srgbClr val="3891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27582" y="692657"/>
              <a:ext cx="2592705" cy="1800225"/>
            </a:xfrm>
            <a:custGeom>
              <a:avLst/>
              <a:gdLst/>
              <a:ahLst/>
              <a:cxnLst/>
              <a:rect l="l" t="t" r="r" b="b"/>
              <a:pathLst>
                <a:path w="2592704" h="1800225">
                  <a:moveTo>
                    <a:pt x="0" y="1800225"/>
                  </a:moveTo>
                  <a:lnTo>
                    <a:pt x="2592324" y="1800225"/>
                  </a:lnTo>
                  <a:lnTo>
                    <a:pt x="2592324" y="0"/>
                  </a:lnTo>
                  <a:lnTo>
                    <a:pt x="0" y="0"/>
                  </a:lnTo>
                  <a:lnTo>
                    <a:pt x="0" y="1800225"/>
                  </a:lnTo>
                  <a:close/>
                </a:path>
              </a:pathLst>
            </a:custGeom>
            <a:ln w="25400">
              <a:solidFill>
                <a:srgbClr val="2569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99591" y="3645001"/>
              <a:ext cx="2520315" cy="2016760"/>
            </a:xfrm>
            <a:custGeom>
              <a:avLst/>
              <a:gdLst/>
              <a:ahLst/>
              <a:cxnLst/>
              <a:rect l="l" t="t" r="r" b="b"/>
              <a:pathLst>
                <a:path w="2520315" h="2016760">
                  <a:moveTo>
                    <a:pt x="2520315" y="0"/>
                  </a:moveTo>
                  <a:lnTo>
                    <a:pt x="0" y="0"/>
                  </a:lnTo>
                  <a:lnTo>
                    <a:pt x="0" y="2016251"/>
                  </a:lnTo>
                  <a:lnTo>
                    <a:pt x="2520315" y="2016251"/>
                  </a:lnTo>
                  <a:lnTo>
                    <a:pt x="2520315" y="0"/>
                  </a:lnTo>
                  <a:close/>
                </a:path>
              </a:pathLst>
            </a:custGeom>
            <a:solidFill>
              <a:srgbClr val="3891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899591" y="3645001"/>
              <a:ext cx="2520315" cy="2016760"/>
            </a:xfrm>
            <a:custGeom>
              <a:avLst/>
              <a:gdLst/>
              <a:ahLst/>
              <a:cxnLst/>
              <a:rect l="l" t="t" r="r" b="b"/>
              <a:pathLst>
                <a:path w="2520315" h="2016760">
                  <a:moveTo>
                    <a:pt x="0" y="2016251"/>
                  </a:moveTo>
                  <a:lnTo>
                    <a:pt x="2520315" y="2016251"/>
                  </a:lnTo>
                  <a:lnTo>
                    <a:pt x="2520315" y="0"/>
                  </a:lnTo>
                  <a:lnTo>
                    <a:pt x="0" y="0"/>
                  </a:lnTo>
                  <a:lnTo>
                    <a:pt x="0" y="2016251"/>
                  </a:lnTo>
                  <a:close/>
                </a:path>
              </a:pathLst>
            </a:custGeom>
            <a:ln w="25400">
              <a:solidFill>
                <a:srgbClr val="2569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364098" y="548639"/>
              <a:ext cx="2736850" cy="1872614"/>
            </a:xfrm>
            <a:custGeom>
              <a:avLst/>
              <a:gdLst/>
              <a:ahLst/>
              <a:cxnLst/>
              <a:rect l="l" t="t" r="r" b="b"/>
              <a:pathLst>
                <a:path w="2736850" h="1872614">
                  <a:moveTo>
                    <a:pt x="2736342" y="0"/>
                  </a:moveTo>
                  <a:lnTo>
                    <a:pt x="0" y="0"/>
                  </a:lnTo>
                  <a:lnTo>
                    <a:pt x="0" y="1872233"/>
                  </a:lnTo>
                  <a:lnTo>
                    <a:pt x="2736342" y="1872233"/>
                  </a:lnTo>
                  <a:lnTo>
                    <a:pt x="2736342" y="0"/>
                  </a:lnTo>
                  <a:close/>
                </a:path>
              </a:pathLst>
            </a:custGeom>
            <a:solidFill>
              <a:srgbClr val="3891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364098" y="548639"/>
              <a:ext cx="2736850" cy="1872614"/>
            </a:xfrm>
            <a:custGeom>
              <a:avLst/>
              <a:gdLst/>
              <a:ahLst/>
              <a:cxnLst/>
              <a:rect l="l" t="t" r="r" b="b"/>
              <a:pathLst>
                <a:path w="2736850" h="1872614">
                  <a:moveTo>
                    <a:pt x="0" y="1872233"/>
                  </a:moveTo>
                  <a:lnTo>
                    <a:pt x="2736342" y="1872233"/>
                  </a:lnTo>
                  <a:lnTo>
                    <a:pt x="2736342" y="0"/>
                  </a:lnTo>
                  <a:lnTo>
                    <a:pt x="0" y="0"/>
                  </a:lnTo>
                  <a:lnTo>
                    <a:pt x="0" y="1872233"/>
                  </a:lnTo>
                  <a:close/>
                </a:path>
              </a:pathLst>
            </a:custGeom>
            <a:ln w="25400">
              <a:solidFill>
                <a:srgbClr val="2569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364098" y="3645001"/>
              <a:ext cx="2808605" cy="1944370"/>
            </a:xfrm>
            <a:custGeom>
              <a:avLst/>
              <a:gdLst/>
              <a:ahLst/>
              <a:cxnLst/>
              <a:rect l="l" t="t" r="r" b="b"/>
              <a:pathLst>
                <a:path w="2808604" h="1944370">
                  <a:moveTo>
                    <a:pt x="2808351" y="0"/>
                  </a:moveTo>
                  <a:lnTo>
                    <a:pt x="0" y="0"/>
                  </a:lnTo>
                  <a:lnTo>
                    <a:pt x="0" y="1944243"/>
                  </a:lnTo>
                  <a:lnTo>
                    <a:pt x="2808351" y="1944243"/>
                  </a:lnTo>
                  <a:lnTo>
                    <a:pt x="2808351" y="0"/>
                  </a:lnTo>
                  <a:close/>
                </a:path>
              </a:pathLst>
            </a:custGeom>
            <a:solidFill>
              <a:srgbClr val="3891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364098" y="3645001"/>
              <a:ext cx="2808605" cy="1944370"/>
            </a:xfrm>
            <a:custGeom>
              <a:avLst/>
              <a:gdLst/>
              <a:ahLst/>
              <a:cxnLst/>
              <a:rect l="l" t="t" r="r" b="b"/>
              <a:pathLst>
                <a:path w="2808604" h="1944370">
                  <a:moveTo>
                    <a:pt x="0" y="1944243"/>
                  </a:moveTo>
                  <a:lnTo>
                    <a:pt x="2808351" y="1944243"/>
                  </a:lnTo>
                  <a:lnTo>
                    <a:pt x="2808351" y="0"/>
                  </a:lnTo>
                  <a:lnTo>
                    <a:pt x="0" y="0"/>
                  </a:lnTo>
                  <a:lnTo>
                    <a:pt x="0" y="1944243"/>
                  </a:lnTo>
                  <a:close/>
                </a:path>
              </a:pathLst>
            </a:custGeom>
            <a:ln w="25400">
              <a:solidFill>
                <a:srgbClr val="2569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1259636" y="1196695"/>
            <a:ext cx="1800225" cy="591187"/>
          </a:xfrm>
          <a:prstGeom prst="rect">
            <a:avLst/>
          </a:prstGeom>
          <a:solidFill>
            <a:srgbClr val="FFFFFF"/>
          </a:solidFill>
          <a:ln w="25400">
            <a:solidFill>
              <a:srgbClr val="FDB809"/>
            </a:solidFill>
          </a:ln>
        </p:spPr>
        <p:txBody>
          <a:bodyPr vert="horz" wrap="square" lIns="0" tIns="36830" rIns="0" bIns="0" rtlCol="0">
            <a:spAutoFit/>
          </a:bodyPr>
          <a:lstStyle/>
          <a:p>
            <a:pPr marL="380365">
              <a:lnSpc>
                <a:spcPct val="100000"/>
              </a:lnSpc>
              <a:spcBef>
                <a:spcPts val="290"/>
              </a:spcBef>
            </a:pPr>
            <a:r>
              <a:rPr sz="1800" spc="10" dirty="0">
                <a:latin typeface="Trebuchet MS"/>
                <a:cs typeface="Trebuchet MS"/>
              </a:rPr>
              <a:t>HEDEFLER</a:t>
            </a:r>
            <a:endParaRPr sz="1800" dirty="0">
              <a:latin typeface="Trebuchet MS"/>
              <a:cs typeface="Trebuchet MS"/>
            </a:endParaRPr>
          </a:p>
          <a:p>
            <a:pPr marL="441325">
              <a:lnSpc>
                <a:spcPct val="100000"/>
              </a:lnSpc>
              <a:spcBef>
                <a:spcPts val="15"/>
              </a:spcBef>
            </a:pPr>
            <a:r>
              <a:rPr sz="1800" spc="-190" dirty="0">
                <a:latin typeface="Trebuchet MS"/>
                <a:cs typeface="Trebuchet MS"/>
              </a:rPr>
              <a:t>“N</a:t>
            </a:r>
            <a:r>
              <a:rPr lang="tr-TR" sz="1800" spc="-190" dirty="0">
                <a:latin typeface="Arial"/>
                <a:cs typeface="Arial"/>
              </a:rPr>
              <a:t>EDEN</a:t>
            </a:r>
            <a:r>
              <a:rPr sz="1800" spc="-190" dirty="0">
                <a:latin typeface="Trebuchet MS"/>
                <a:cs typeface="Trebuchet MS"/>
              </a:rPr>
              <a:t>?”</a:t>
            </a:r>
            <a:endParaRPr sz="1800" dirty="0">
              <a:latin typeface="Trebuchet MS"/>
              <a:cs typeface="Trebuchet M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259636" y="4149064"/>
            <a:ext cx="1656714" cy="603370"/>
          </a:xfrm>
          <a:prstGeom prst="rect">
            <a:avLst/>
          </a:prstGeom>
          <a:solidFill>
            <a:srgbClr val="FFFFFF"/>
          </a:solidFill>
          <a:ln w="25400">
            <a:solidFill>
              <a:srgbClr val="C32C2D"/>
            </a:solidFill>
          </a:ln>
        </p:spPr>
        <p:txBody>
          <a:bodyPr vert="horz" wrap="square" lIns="0" tIns="48895" rIns="0" bIns="0" rtlCol="0">
            <a:spAutoFit/>
          </a:bodyPr>
          <a:lstStyle/>
          <a:p>
            <a:pPr marL="380365">
              <a:lnSpc>
                <a:spcPct val="100000"/>
              </a:lnSpc>
              <a:spcBef>
                <a:spcPts val="290"/>
              </a:spcBef>
            </a:pPr>
            <a:r>
              <a:rPr sz="1800" spc="95" dirty="0">
                <a:latin typeface="Trebuchet MS"/>
                <a:cs typeface="Trebuchet MS"/>
              </a:rPr>
              <a:t> </a:t>
            </a:r>
            <a:r>
              <a:rPr lang="tr-TR" spc="10" dirty="0">
                <a:latin typeface="Trebuchet MS"/>
                <a:cs typeface="Trebuchet MS"/>
              </a:rPr>
              <a:t>GERÇEK</a:t>
            </a:r>
            <a:endParaRPr lang="tr-TR" dirty="0">
              <a:latin typeface="Trebuchet MS"/>
              <a:cs typeface="Trebuchet MS"/>
            </a:endParaRPr>
          </a:p>
          <a:p>
            <a:pPr marL="441325">
              <a:lnSpc>
                <a:spcPct val="100000"/>
              </a:lnSpc>
              <a:spcBef>
                <a:spcPts val="15"/>
              </a:spcBef>
            </a:pPr>
            <a:r>
              <a:rPr lang="tr-TR" spc="-190" dirty="0">
                <a:latin typeface="Trebuchet MS"/>
                <a:cs typeface="Trebuchet MS"/>
              </a:rPr>
              <a:t>“N</a:t>
            </a:r>
            <a:r>
              <a:rPr lang="tr-TR" spc="-190" dirty="0">
                <a:latin typeface="Arial"/>
                <a:cs typeface="Arial"/>
              </a:rPr>
              <a:t>E</a:t>
            </a:r>
            <a:r>
              <a:rPr lang="tr-TR" spc="-190" dirty="0">
                <a:latin typeface="Trebuchet MS"/>
                <a:cs typeface="Trebuchet MS"/>
              </a:rPr>
              <a:t>?”</a:t>
            </a:r>
            <a:endParaRPr sz="1800" dirty="0">
              <a:latin typeface="Trebuchet MS"/>
              <a:cs typeface="Trebuchet M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940171" y="4293082"/>
            <a:ext cx="1656714" cy="646430"/>
          </a:xfrm>
          <a:prstGeom prst="rect">
            <a:avLst/>
          </a:prstGeom>
          <a:solidFill>
            <a:srgbClr val="FFFFFF"/>
          </a:solidFill>
          <a:ln w="25400">
            <a:solidFill>
              <a:srgbClr val="84AA33"/>
            </a:solidFill>
          </a:ln>
        </p:spPr>
        <p:txBody>
          <a:bodyPr vert="horz" wrap="square" lIns="0" tIns="37465" rIns="0" bIns="0" rtlCol="0">
            <a:spAutoFit/>
          </a:bodyPr>
          <a:lstStyle/>
          <a:p>
            <a:pPr marL="488950">
              <a:lnSpc>
                <a:spcPct val="100000"/>
              </a:lnSpc>
              <a:spcBef>
                <a:spcPts val="295"/>
              </a:spcBef>
            </a:pPr>
            <a:r>
              <a:rPr sz="1800" spc="45" dirty="0">
                <a:latin typeface="Trebuchet MS"/>
                <a:cs typeface="Trebuchet MS"/>
              </a:rPr>
              <a:t>SÜREÇ</a:t>
            </a:r>
            <a:endParaRPr sz="1800">
              <a:latin typeface="Trebuchet MS"/>
              <a:cs typeface="Trebuchet MS"/>
            </a:endParaRPr>
          </a:p>
          <a:p>
            <a:pPr marL="389255">
              <a:lnSpc>
                <a:spcPct val="100000"/>
              </a:lnSpc>
            </a:pPr>
            <a:r>
              <a:rPr sz="1800" spc="-20" dirty="0">
                <a:latin typeface="Trebuchet MS"/>
                <a:cs typeface="Trebuchet MS"/>
              </a:rPr>
              <a:t>“NASIL?”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652134" y="1196695"/>
            <a:ext cx="2016760" cy="603370"/>
          </a:xfrm>
          <a:prstGeom prst="rect">
            <a:avLst/>
          </a:prstGeom>
          <a:solidFill>
            <a:srgbClr val="FFFFFF"/>
          </a:solidFill>
          <a:ln w="25400">
            <a:solidFill>
              <a:srgbClr val="954304"/>
            </a:solidFill>
          </a:ln>
        </p:spPr>
        <p:txBody>
          <a:bodyPr vert="horz" wrap="square" lIns="0" tIns="38735" rIns="0" bIns="0" rtlCol="0">
            <a:spAutoFit/>
          </a:bodyPr>
          <a:lstStyle/>
          <a:p>
            <a:pPr marL="635" algn="ctr">
              <a:lnSpc>
                <a:spcPts val="2155"/>
              </a:lnSpc>
              <a:spcBef>
                <a:spcPts val="305"/>
              </a:spcBef>
            </a:pPr>
            <a:r>
              <a:rPr sz="1800" spc="-20" dirty="0">
                <a:latin typeface="Trebuchet MS"/>
                <a:cs typeface="Trebuchet MS"/>
              </a:rPr>
              <a:t>DE</a:t>
            </a:r>
            <a:r>
              <a:rPr sz="1800" spc="-20" dirty="0">
                <a:latin typeface="Arial"/>
                <a:cs typeface="Arial"/>
              </a:rPr>
              <a:t>Ğ</a:t>
            </a:r>
            <a:r>
              <a:rPr sz="1800" spc="-20" dirty="0">
                <a:latin typeface="Trebuchet MS"/>
                <a:cs typeface="Trebuchet MS"/>
              </a:rPr>
              <a:t>ERLENDRME</a:t>
            </a:r>
            <a:endParaRPr sz="1800" dirty="0">
              <a:latin typeface="Trebuchet MS"/>
              <a:cs typeface="Trebuchet MS"/>
            </a:endParaRPr>
          </a:p>
          <a:p>
            <a:pPr marL="1270" algn="ctr">
              <a:lnSpc>
                <a:spcPts val="2155"/>
              </a:lnSpc>
            </a:pPr>
            <a:r>
              <a:rPr sz="1800" spc="5" dirty="0">
                <a:latin typeface="Trebuchet MS"/>
                <a:cs typeface="Trebuchet MS"/>
              </a:rPr>
              <a:t>“NE</a:t>
            </a:r>
            <a:r>
              <a:rPr sz="1800" spc="-80" dirty="0">
                <a:latin typeface="Trebuchet MS"/>
                <a:cs typeface="Trebuchet MS"/>
              </a:rPr>
              <a:t> </a:t>
            </a:r>
            <a:r>
              <a:rPr sz="1800" spc="50" dirty="0">
                <a:latin typeface="Trebuchet MS"/>
                <a:cs typeface="Trebuchet MS"/>
              </a:rPr>
              <a:t>KADAR?”</a:t>
            </a:r>
            <a:endParaRPr sz="1800" dirty="0">
              <a:latin typeface="Trebuchet MS"/>
              <a:cs typeface="Trebuchet MS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483739" y="2708897"/>
            <a:ext cx="4608830" cy="316112"/>
          </a:xfrm>
          <a:prstGeom prst="rect">
            <a:avLst/>
          </a:prstGeom>
          <a:solidFill>
            <a:srgbClr val="FFFFFF"/>
          </a:solidFill>
          <a:ln w="25400">
            <a:solidFill>
              <a:srgbClr val="FDB809"/>
            </a:solidFill>
          </a:ln>
        </p:spPr>
        <p:txBody>
          <a:bodyPr vert="horz" wrap="square" lIns="0" tIns="38735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305"/>
              </a:spcBef>
            </a:pPr>
            <a:r>
              <a:rPr sz="1800" spc="95" dirty="0">
                <a:latin typeface="Trebuchet MS"/>
                <a:cs typeface="Trebuchet MS"/>
              </a:rPr>
              <a:t>SORUSUNA </a:t>
            </a:r>
            <a:r>
              <a:rPr sz="1800" spc="15" dirty="0">
                <a:latin typeface="Trebuchet MS"/>
                <a:cs typeface="Trebuchet MS"/>
              </a:rPr>
              <a:t>CEVAP</a:t>
            </a:r>
            <a:r>
              <a:rPr sz="1800" spc="-135" dirty="0">
                <a:latin typeface="Trebuchet MS"/>
                <a:cs typeface="Trebuchet MS"/>
              </a:rPr>
              <a:t> </a:t>
            </a:r>
            <a:r>
              <a:rPr sz="1800" spc="-185" dirty="0">
                <a:latin typeface="Trebuchet MS"/>
                <a:cs typeface="Trebuchet MS"/>
              </a:rPr>
              <a:t>VER</a:t>
            </a:r>
            <a:r>
              <a:rPr lang="tr-TR" spc="-185" dirty="0">
                <a:latin typeface="Arial"/>
                <a:cs typeface="Arial"/>
              </a:rPr>
              <a:t>İ</a:t>
            </a:r>
            <a:r>
              <a:rPr sz="1800" spc="-185" dirty="0">
                <a:latin typeface="Trebuchet MS"/>
                <a:cs typeface="Trebuchet MS"/>
              </a:rPr>
              <a:t>R.</a:t>
            </a:r>
            <a:endParaRPr sz="180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514602" y="485978"/>
            <a:ext cx="2206625" cy="6807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300" spc="-175" dirty="0"/>
              <a:t>Özetleme</a:t>
            </a:r>
            <a:endParaRPr sz="4300" dirty="0"/>
          </a:p>
        </p:txBody>
      </p:sp>
      <p:sp>
        <p:nvSpPr>
          <p:cNvPr id="4" name="object 4"/>
          <p:cNvSpPr txBox="1"/>
          <p:nvPr/>
        </p:nvSpPr>
        <p:spPr>
          <a:xfrm>
            <a:off x="1596897" y="1410970"/>
            <a:ext cx="7071359" cy="47504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5910" indent="-283845">
              <a:lnSpc>
                <a:spcPts val="2155"/>
              </a:lnSpc>
              <a:spcBef>
                <a:spcPts val="105"/>
              </a:spcBef>
              <a:buClr>
                <a:srgbClr val="3891A7"/>
              </a:buClr>
              <a:buSzPct val="80000"/>
              <a:buFont typeface="Arial"/>
              <a:buChar char=""/>
              <a:tabLst>
                <a:tab pos="295910" algn="l"/>
                <a:tab pos="296545" algn="l"/>
              </a:tabLst>
            </a:pPr>
            <a:r>
              <a:rPr sz="2000" spc="-100" dirty="0">
                <a:latin typeface="Trebuchet MS"/>
                <a:cs typeface="Trebuchet MS"/>
              </a:rPr>
              <a:t>Özetleme, </a:t>
            </a:r>
            <a:r>
              <a:rPr sz="2000" spc="-120" dirty="0">
                <a:latin typeface="Trebuchet MS"/>
                <a:cs typeface="Trebuchet MS"/>
              </a:rPr>
              <a:t>etkili </a:t>
            </a:r>
            <a:r>
              <a:rPr sz="2000" spc="-75" dirty="0">
                <a:latin typeface="Trebuchet MS"/>
                <a:cs typeface="Trebuchet MS"/>
              </a:rPr>
              <a:t>bir </a:t>
            </a:r>
            <a:r>
              <a:rPr sz="2000" spc="-65" dirty="0">
                <a:latin typeface="Trebuchet MS"/>
                <a:cs typeface="Trebuchet MS"/>
              </a:rPr>
              <a:t>ö</a:t>
            </a:r>
            <a:r>
              <a:rPr sz="2000" spc="-65" dirty="0">
                <a:latin typeface="Arial"/>
                <a:cs typeface="Arial"/>
              </a:rPr>
              <a:t>ğ</a:t>
            </a:r>
            <a:r>
              <a:rPr sz="2000" spc="-65" dirty="0">
                <a:latin typeface="Trebuchet MS"/>
                <a:cs typeface="Trebuchet MS"/>
              </a:rPr>
              <a:t>renme </a:t>
            </a:r>
            <a:r>
              <a:rPr sz="2000" spc="-130" dirty="0">
                <a:latin typeface="Trebuchet MS"/>
                <a:cs typeface="Trebuchet MS"/>
              </a:rPr>
              <a:t>yoludur. </a:t>
            </a:r>
            <a:r>
              <a:rPr sz="2000" spc="-80" dirty="0">
                <a:latin typeface="Trebuchet MS"/>
                <a:cs typeface="Trebuchet MS"/>
              </a:rPr>
              <a:t>Özetleme </a:t>
            </a:r>
            <a:r>
              <a:rPr sz="2000" spc="-140" dirty="0">
                <a:latin typeface="Trebuchet MS"/>
                <a:cs typeface="Trebuchet MS"/>
              </a:rPr>
              <a:t>ile</a:t>
            </a:r>
            <a:r>
              <a:rPr sz="2000" spc="-350" dirty="0">
                <a:latin typeface="Trebuchet MS"/>
                <a:cs typeface="Trebuchet MS"/>
              </a:rPr>
              <a:t> </a:t>
            </a:r>
            <a:r>
              <a:rPr sz="2000" spc="-114" dirty="0">
                <a:latin typeface="Trebuchet MS"/>
                <a:cs typeface="Trebuchet MS"/>
              </a:rPr>
              <a:t>metnin</a:t>
            </a:r>
            <a:endParaRPr sz="2000">
              <a:latin typeface="Trebuchet MS"/>
              <a:cs typeface="Trebuchet MS"/>
            </a:endParaRPr>
          </a:p>
          <a:p>
            <a:pPr marL="295910">
              <a:lnSpc>
                <a:spcPts val="2155"/>
              </a:lnSpc>
            </a:pPr>
            <a:r>
              <a:rPr sz="2000" spc="-130" dirty="0">
                <a:latin typeface="Trebuchet MS"/>
                <a:cs typeface="Trebuchet MS"/>
              </a:rPr>
              <a:t>anlaşılması </a:t>
            </a:r>
            <a:r>
              <a:rPr sz="2000" spc="-140" dirty="0">
                <a:latin typeface="Trebuchet MS"/>
                <a:cs typeface="Trebuchet MS"/>
              </a:rPr>
              <a:t>ve </a:t>
            </a:r>
            <a:r>
              <a:rPr sz="2000" spc="-125" dirty="0">
                <a:latin typeface="Trebuchet MS"/>
                <a:cs typeface="Trebuchet MS"/>
              </a:rPr>
              <a:t>anımsanması</a:t>
            </a:r>
            <a:r>
              <a:rPr sz="2000" spc="15" dirty="0">
                <a:latin typeface="Trebuchet MS"/>
                <a:cs typeface="Trebuchet MS"/>
              </a:rPr>
              <a:t> </a:t>
            </a:r>
            <a:r>
              <a:rPr sz="2000" spc="-150" dirty="0">
                <a:latin typeface="Trebuchet MS"/>
                <a:cs typeface="Trebuchet MS"/>
              </a:rPr>
              <a:t>kolaylaşır.</a:t>
            </a:r>
            <a:endParaRPr sz="2000">
              <a:latin typeface="Trebuchet MS"/>
              <a:cs typeface="Trebuchet MS"/>
            </a:endParaRPr>
          </a:p>
          <a:p>
            <a:pPr marL="295910" indent="-283845">
              <a:lnSpc>
                <a:spcPct val="100000"/>
              </a:lnSpc>
              <a:spcBef>
                <a:spcPts val="130"/>
              </a:spcBef>
              <a:buClr>
                <a:srgbClr val="3891A7"/>
              </a:buClr>
              <a:buSzPct val="80000"/>
              <a:buFont typeface="Arial"/>
              <a:buChar char=""/>
              <a:tabLst>
                <a:tab pos="295910" algn="l"/>
                <a:tab pos="296545" algn="l"/>
              </a:tabLst>
            </a:pPr>
            <a:r>
              <a:rPr sz="2000" spc="-100" dirty="0">
                <a:latin typeface="Trebuchet MS"/>
                <a:cs typeface="Trebuchet MS"/>
              </a:rPr>
              <a:t>Özetleme, </a:t>
            </a:r>
            <a:r>
              <a:rPr sz="2000" spc="-80" dirty="0">
                <a:latin typeface="Trebuchet MS"/>
                <a:cs typeface="Trebuchet MS"/>
              </a:rPr>
              <a:t>ö</a:t>
            </a:r>
            <a:r>
              <a:rPr sz="2000" spc="-80" dirty="0">
                <a:latin typeface="Arial"/>
                <a:cs typeface="Arial"/>
              </a:rPr>
              <a:t>ğ</a:t>
            </a:r>
            <a:r>
              <a:rPr sz="2000" spc="-80" dirty="0">
                <a:latin typeface="Trebuchet MS"/>
                <a:cs typeface="Trebuchet MS"/>
              </a:rPr>
              <a:t>renciyi </a:t>
            </a:r>
            <a:r>
              <a:rPr sz="2000" spc="-60" dirty="0">
                <a:latin typeface="Trebuchet MS"/>
                <a:cs typeface="Trebuchet MS"/>
              </a:rPr>
              <a:t>birçok </a:t>
            </a:r>
            <a:r>
              <a:rPr sz="2000" spc="-85" dirty="0">
                <a:latin typeface="Trebuchet MS"/>
                <a:cs typeface="Trebuchet MS"/>
              </a:rPr>
              <a:t>yönden </a:t>
            </a:r>
            <a:r>
              <a:rPr sz="2000" spc="-135" dirty="0">
                <a:latin typeface="Trebuchet MS"/>
                <a:cs typeface="Trebuchet MS"/>
              </a:rPr>
              <a:t>destekler.</a:t>
            </a:r>
            <a:r>
              <a:rPr sz="2000" spc="-434" dirty="0">
                <a:latin typeface="Trebuchet MS"/>
                <a:cs typeface="Trebuchet MS"/>
              </a:rPr>
              <a:t> </a:t>
            </a:r>
            <a:r>
              <a:rPr sz="2000" spc="-105" dirty="0">
                <a:latin typeface="Trebuchet MS"/>
                <a:cs typeface="Trebuchet MS"/>
              </a:rPr>
              <a:t>Bunlar;</a:t>
            </a:r>
            <a:endParaRPr sz="2000">
              <a:latin typeface="Trebuchet MS"/>
              <a:cs typeface="Trebuchet MS"/>
            </a:endParaRPr>
          </a:p>
          <a:p>
            <a:pPr marL="364490" indent="-352425">
              <a:lnSpc>
                <a:spcPct val="100000"/>
              </a:lnSpc>
              <a:spcBef>
                <a:spcPts val="105"/>
              </a:spcBef>
              <a:buClr>
                <a:srgbClr val="3891A7"/>
              </a:buClr>
              <a:buSzPct val="80000"/>
              <a:buFont typeface="Arial"/>
              <a:buChar char=""/>
              <a:tabLst>
                <a:tab pos="364490" algn="l"/>
                <a:tab pos="365125" algn="l"/>
              </a:tabLst>
            </a:pPr>
            <a:r>
              <a:rPr sz="2000" spc="-70" dirty="0">
                <a:latin typeface="Trebuchet MS"/>
                <a:cs typeface="Trebuchet MS"/>
              </a:rPr>
              <a:t>1) </a:t>
            </a:r>
            <a:r>
              <a:rPr sz="2000" spc="-150" dirty="0">
                <a:latin typeface="Trebuchet MS"/>
                <a:cs typeface="Trebuchet MS"/>
              </a:rPr>
              <a:t>anlamlı</a:t>
            </a:r>
            <a:r>
              <a:rPr sz="2000" spc="-90" dirty="0">
                <a:latin typeface="Trebuchet MS"/>
                <a:cs typeface="Trebuchet MS"/>
              </a:rPr>
              <a:t> </a:t>
            </a:r>
            <a:r>
              <a:rPr sz="2000" spc="-120" dirty="0">
                <a:latin typeface="Trebuchet MS"/>
                <a:cs typeface="Trebuchet MS"/>
              </a:rPr>
              <a:t>okuma,</a:t>
            </a:r>
            <a:endParaRPr sz="2000">
              <a:latin typeface="Trebuchet MS"/>
              <a:cs typeface="Trebuchet MS"/>
            </a:endParaRPr>
          </a:p>
          <a:p>
            <a:pPr marL="295910" indent="-283845">
              <a:lnSpc>
                <a:spcPct val="100000"/>
              </a:lnSpc>
              <a:spcBef>
                <a:spcPts val="125"/>
              </a:spcBef>
              <a:buClr>
                <a:srgbClr val="3891A7"/>
              </a:buClr>
              <a:buSzPct val="80000"/>
              <a:buFont typeface="Arial"/>
              <a:buChar char=""/>
              <a:tabLst>
                <a:tab pos="295910" algn="l"/>
                <a:tab pos="296545" algn="l"/>
              </a:tabLst>
            </a:pPr>
            <a:r>
              <a:rPr sz="2000" spc="-70" dirty="0">
                <a:latin typeface="Trebuchet MS"/>
                <a:cs typeface="Trebuchet MS"/>
              </a:rPr>
              <a:t>2) </a:t>
            </a:r>
            <a:r>
              <a:rPr sz="2000" spc="-100" dirty="0">
                <a:latin typeface="Trebuchet MS"/>
                <a:cs typeface="Trebuchet MS"/>
              </a:rPr>
              <a:t>önemli </a:t>
            </a:r>
            <a:r>
              <a:rPr sz="2000" spc="-95" dirty="0">
                <a:latin typeface="Trebuchet MS"/>
                <a:cs typeface="Trebuchet MS"/>
              </a:rPr>
              <a:t>düşünceleri</a:t>
            </a:r>
            <a:r>
              <a:rPr sz="2000" spc="-65" dirty="0">
                <a:latin typeface="Trebuchet MS"/>
                <a:cs typeface="Trebuchet MS"/>
              </a:rPr>
              <a:t> </a:t>
            </a:r>
            <a:r>
              <a:rPr sz="2000" spc="-135" dirty="0">
                <a:latin typeface="Trebuchet MS"/>
                <a:cs typeface="Trebuchet MS"/>
              </a:rPr>
              <a:t>belirleme,</a:t>
            </a:r>
            <a:endParaRPr sz="2000">
              <a:latin typeface="Trebuchet MS"/>
              <a:cs typeface="Trebuchet MS"/>
            </a:endParaRPr>
          </a:p>
          <a:p>
            <a:pPr marL="295910" indent="-283845">
              <a:lnSpc>
                <a:spcPct val="100000"/>
              </a:lnSpc>
              <a:spcBef>
                <a:spcPts val="130"/>
              </a:spcBef>
              <a:buClr>
                <a:srgbClr val="3891A7"/>
              </a:buClr>
              <a:buSzPct val="80000"/>
              <a:buFont typeface="Arial"/>
              <a:buChar char=""/>
              <a:tabLst>
                <a:tab pos="295910" algn="l"/>
                <a:tab pos="296545" algn="l"/>
              </a:tabLst>
            </a:pPr>
            <a:r>
              <a:rPr sz="2000" spc="-70" dirty="0">
                <a:latin typeface="Trebuchet MS"/>
                <a:cs typeface="Trebuchet MS"/>
              </a:rPr>
              <a:t>3) </a:t>
            </a:r>
            <a:r>
              <a:rPr sz="2000" spc="-114" dirty="0">
                <a:latin typeface="Trebuchet MS"/>
                <a:cs typeface="Trebuchet MS"/>
              </a:rPr>
              <a:t>kendi </a:t>
            </a:r>
            <a:r>
              <a:rPr sz="2000" spc="-110" dirty="0">
                <a:latin typeface="Trebuchet MS"/>
                <a:cs typeface="Trebuchet MS"/>
              </a:rPr>
              <a:t>tümceleri </a:t>
            </a:r>
            <a:r>
              <a:rPr sz="2000" spc="-140" dirty="0">
                <a:latin typeface="Trebuchet MS"/>
                <a:cs typeface="Trebuchet MS"/>
              </a:rPr>
              <a:t>ile </a:t>
            </a:r>
            <a:r>
              <a:rPr sz="2000" spc="-90" dirty="0">
                <a:latin typeface="Trebuchet MS"/>
                <a:cs typeface="Trebuchet MS"/>
              </a:rPr>
              <a:t>içeri</a:t>
            </a:r>
            <a:r>
              <a:rPr sz="2000" spc="-90" dirty="0">
                <a:latin typeface="Arial"/>
                <a:cs typeface="Arial"/>
              </a:rPr>
              <a:t>ğ</a:t>
            </a:r>
            <a:r>
              <a:rPr sz="2000" spc="-90" dirty="0">
                <a:latin typeface="Trebuchet MS"/>
                <a:cs typeface="Trebuchet MS"/>
              </a:rPr>
              <a:t>i</a:t>
            </a:r>
            <a:r>
              <a:rPr sz="2000" spc="80" dirty="0">
                <a:latin typeface="Trebuchet MS"/>
                <a:cs typeface="Trebuchet MS"/>
              </a:rPr>
              <a:t> </a:t>
            </a:r>
            <a:r>
              <a:rPr sz="2000" spc="-85" dirty="0">
                <a:latin typeface="Trebuchet MS"/>
                <a:cs typeface="Trebuchet MS"/>
              </a:rPr>
              <a:t>oluşturma</a:t>
            </a:r>
            <a:endParaRPr sz="2000">
              <a:latin typeface="Trebuchet MS"/>
              <a:cs typeface="Trebuchet MS"/>
            </a:endParaRPr>
          </a:p>
          <a:p>
            <a:pPr marL="295910" marR="5080" indent="-283845">
              <a:lnSpc>
                <a:spcPct val="79700"/>
              </a:lnSpc>
              <a:spcBef>
                <a:spcPts val="610"/>
              </a:spcBef>
              <a:buClr>
                <a:srgbClr val="3891A7"/>
              </a:buClr>
              <a:buSzPct val="80000"/>
              <a:buFont typeface="Arial"/>
              <a:buChar char=""/>
              <a:tabLst>
                <a:tab pos="295910" algn="l"/>
                <a:tab pos="296545" algn="l"/>
              </a:tabLst>
            </a:pPr>
            <a:r>
              <a:rPr sz="2000" spc="-90" dirty="0">
                <a:latin typeface="Trebuchet MS"/>
                <a:cs typeface="Trebuchet MS"/>
              </a:rPr>
              <a:t>Böylece </a:t>
            </a:r>
            <a:r>
              <a:rPr sz="2000" spc="-65" dirty="0">
                <a:latin typeface="Trebuchet MS"/>
                <a:cs typeface="Trebuchet MS"/>
              </a:rPr>
              <a:t>ö</a:t>
            </a:r>
            <a:r>
              <a:rPr sz="2000" spc="-65" dirty="0">
                <a:latin typeface="Arial"/>
                <a:cs typeface="Arial"/>
              </a:rPr>
              <a:t>ğ</a:t>
            </a:r>
            <a:r>
              <a:rPr sz="2000" spc="-65" dirty="0">
                <a:latin typeface="Trebuchet MS"/>
                <a:cs typeface="Trebuchet MS"/>
              </a:rPr>
              <a:t>renen </a:t>
            </a:r>
            <a:r>
              <a:rPr sz="2000" spc="-130" dirty="0">
                <a:latin typeface="Trebuchet MS"/>
                <a:cs typeface="Trebuchet MS"/>
              </a:rPr>
              <a:t>kişi, </a:t>
            </a:r>
            <a:r>
              <a:rPr sz="2000" spc="-105" dirty="0">
                <a:latin typeface="Trebuchet MS"/>
                <a:cs typeface="Trebuchet MS"/>
              </a:rPr>
              <a:t>bu </a:t>
            </a:r>
            <a:r>
              <a:rPr sz="2000" spc="-120" dirty="0">
                <a:latin typeface="Trebuchet MS"/>
                <a:cs typeface="Trebuchet MS"/>
              </a:rPr>
              <a:t>ilkeleri kullanarak </a:t>
            </a:r>
            <a:r>
              <a:rPr sz="2000" spc="-135" dirty="0">
                <a:latin typeface="Trebuchet MS"/>
                <a:cs typeface="Trebuchet MS"/>
              </a:rPr>
              <a:t>bilgiyi </a:t>
            </a:r>
            <a:r>
              <a:rPr sz="2000" spc="-120" dirty="0">
                <a:latin typeface="Trebuchet MS"/>
                <a:cs typeface="Trebuchet MS"/>
              </a:rPr>
              <a:t>yeniden </a:t>
            </a:r>
            <a:r>
              <a:rPr sz="2000" spc="-80" dirty="0">
                <a:latin typeface="Trebuchet MS"/>
                <a:cs typeface="Trebuchet MS"/>
              </a:rPr>
              <a:t>örgütler  </a:t>
            </a:r>
            <a:r>
              <a:rPr sz="2000" spc="-140" dirty="0">
                <a:latin typeface="Trebuchet MS"/>
                <a:cs typeface="Trebuchet MS"/>
              </a:rPr>
              <a:t>ve </a:t>
            </a:r>
            <a:r>
              <a:rPr sz="2000" spc="-150" dirty="0">
                <a:latin typeface="Trebuchet MS"/>
                <a:cs typeface="Trebuchet MS"/>
              </a:rPr>
              <a:t>anlamlı </a:t>
            </a:r>
            <a:r>
              <a:rPr sz="2000" spc="-145" dirty="0">
                <a:latin typeface="Trebuchet MS"/>
                <a:cs typeface="Trebuchet MS"/>
              </a:rPr>
              <a:t>hale </a:t>
            </a:r>
            <a:r>
              <a:rPr sz="2000" spc="-105" dirty="0">
                <a:latin typeface="Trebuchet MS"/>
                <a:cs typeface="Trebuchet MS"/>
              </a:rPr>
              <a:t>getirir.Ancak </a:t>
            </a:r>
            <a:r>
              <a:rPr sz="2000" spc="-110" dirty="0">
                <a:latin typeface="Trebuchet MS"/>
                <a:cs typeface="Trebuchet MS"/>
              </a:rPr>
              <a:t>özetleme </a:t>
            </a:r>
            <a:r>
              <a:rPr sz="2000" spc="-155" dirty="0">
                <a:latin typeface="Trebuchet MS"/>
                <a:cs typeface="Trebuchet MS"/>
              </a:rPr>
              <a:t>yapmayı </a:t>
            </a:r>
            <a:r>
              <a:rPr sz="2000" spc="-90" dirty="0">
                <a:latin typeface="Trebuchet MS"/>
                <a:cs typeface="Trebuchet MS"/>
              </a:rPr>
              <a:t>ö</a:t>
            </a:r>
            <a:r>
              <a:rPr sz="2000" spc="-90" dirty="0">
                <a:latin typeface="Arial"/>
                <a:cs typeface="Arial"/>
              </a:rPr>
              <a:t>ğ</a:t>
            </a:r>
            <a:r>
              <a:rPr sz="2000" spc="-90" dirty="0">
                <a:latin typeface="Trebuchet MS"/>
                <a:cs typeface="Trebuchet MS"/>
              </a:rPr>
              <a:t>renmek, </a:t>
            </a:r>
            <a:r>
              <a:rPr sz="2000" spc="-145" dirty="0">
                <a:latin typeface="Trebuchet MS"/>
                <a:cs typeface="Trebuchet MS"/>
              </a:rPr>
              <a:t>zaman  </a:t>
            </a:r>
            <a:r>
              <a:rPr sz="2000" spc="-120" dirty="0">
                <a:latin typeface="Trebuchet MS"/>
                <a:cs typeface="Trebuchet MS"/>
              </a:rPr>
              <a:t>alır </a:t>
            </a:r>
            <a:r>
              <a:rPr sz="2000" spc="-140" dirty="0">
                <a:latin typeface="Trebuchet MS"/>
                <a:cs typeface="Trebuchet MS"/>
              </a:rPr>
              <a:t>ve </a:t>
            </a:r>
            <a:r>
              <a:rPr sz="2000" spc="-145" dirty="0">
                <a:latin typeface="Trebuchet MS"/>
                <a:cs typeface="Trebuchet MS"/>
              </a:rPr>
              <a:t>uygulamayı</a:t>
            </a:r>
            <a:r>
              <a:rPr sz="2000" spc="15" dirty="0">
                <a:latin typeface="Trebuchet MS"/>
                <a:cs typeface="Trebuchet MS"/>
              </a:rPr>
              <a:t> </a:t>
            </a:r>
            <a:r>
              <a:rPr sz="2000" spc="-125" dirty="0">
                <a:latin typeface="Trebuchet MS"/>
                <a:cs typeface="Trebuchet MS"/>
              </a:rPr>
              <a:t>gerektirir.</a:t>
            </a:r>
            <a:endParaRPr sz="2000">
              <a:latin typeface="Trebuchet MS"/>
              <a:cs typeface="Trebuchet MS"/>
            </a:endParaRPr>
          </a:p>
          <a:p>
            <a:pPr marL="295910" indent="-283845">
              <a:lnSpc>
                <a:spcPct val="100000"/>
              </a:lnSpc>
              <a:spcBef>
                <a:spcPts val="130"/>
              </a:spcBef>
              <a:buClr>
                <a:srgbClr val="3891A7"/>
              </a:buClr>
              <a:buSzPct val="80000"/>
              <a:buFont typeface="Arial"/>
              <a:buChar char=""/>
              <a:tabLst>
                <a:tab pos="295910" algn="l"/>
                <a:tab pos="296545" algn="l"/>
              </a:tabLst>
            </a:pPr>
            <a:r>
              <a:rPr sz="2000" spc="-85" dirty="0">
                <a:latin typeface="Trebuchet MS"/>
                <a:cs typeface="Trebuchet MS"/>
              </a:rPr>
              <a:t>Özetlemenin </a:t>
            </a:r>
            <a:r>
              <a:rPr sz="2000" spc="-90" dirty="0">
                <a:latin typeface="Trebuchet MS"/>
                <a:cs typeface="Trebuchet MS"/>
              </a:rPr>
              <a:t>ö</a:t>
            </a:r>
            <a:r>
              <a:rPr sz="2000" spc="-90" dirty="0">
                <a:latin typeface="Arial"/>
                <a:cs typeface="Arial"/>
              </a:rPr>
              <a:t>ğ</a:t>
            </a:r>
            <a:r>
              <a:rPr sz="2000" spc="-90" dirty="0">
                <a:latin typeface="Trebuchet MS"/>
                <a:cs typeface="Trebuchet MS"/>
              </a:rPr>
              <a:t>renilmesinde </a:t>
            </a:r>
            <a:r>
              <a:rPr sz="2000" spc="-65" dirty="0">
                <a:latin typeface="Trebuchet MS"/>
                <a:cs typeface="Trebuchet MS"/>
              </a:rPr>
              <a:t>şu </a:t>
            </a:r>
            <a:r>
              <a:rPr sz="2000" spc="-125" dirty="0">
                <a:latin typeface="Trebuchet MS"/>
                <a:cs typeface="Trebuchet MS"/>
              </a:rPr>
              <a:t>basamakların </a:t>
            </a:r>
            <a:r>
              <a:rPr sz="2000" spc="-120" dirty="0">
                <a:latin typeface="Trebuchet MS"/>
                <a:cs typeface="Trebuchet MS"/>
              </a:rPr>
              <a:t>izlenmesi</a:t>
            </a:r>
            <a:r>
              <a:rPr sz="2000" spc="-20" dirty="0">
                <a:latin typeface="Trebuchet MS"/>
                <a:cs typeface="Trebuchet MS"/>
              </a:rPr>
              <a:t> </a:t>
            </a:r>
            <a:r>
              <a:rPr sz="2000" spc="-140" dirty="0">
                <a:latin typeface="Trebuchet MS"/>
                <a:cs typeface="Trebuchet MS"/>
              </a:rPr>
              <a:t>gerekir.</a:t>
            </a:r>
            <a:endParaRPr sz="2000">
              <a:latin typeface="Trebuchet MS"/>
              <a:cs typeface="Trebuchet MS"/>
            </a:endParaRPr>
          </a:p>
          <a:p>
            <a:pPr marL="295910" indent="-283845">
              <a:lnSpc>
                <a:spcPct val="100000"/>
              </a:lnSpc>
              <a:spcBef>
                <a:spcPts val="110"/>
              </a:spcBef>
              <a:buClr>
                <a:srgbClr val="3891A7"/>
              </a:buClr>
              <a:buSzPct val="80000"/>
              <a:buFont typeface="Arial"/>
              <a:buChar char=""/>
              <a:tabLst>
                <a:tab pos="295910" algn="l"/>
                <a:tab pos="296545" algn="l"/>
              </a:tabLst>
            </a:pPr>
            <a:r>
              <a:rPr sz="2000" spc="-175" dirty="0">
                <a:latin typeface="Trebuchet MS"/>
                <a:cs typeface="Trebuchet MS"/>
              </a:rPr>
              <a:t>1. </a:t>
            </a:r>
            <a:r>
              <a:rPr sz="2000" spc="-85" dirty="0">
                <a:latin typeface="Trebuchet MS"/>
                <a:cs typeface="Trebuchet MS"/>
              </a:rPr>
              <a:t>Metindeki önemsiz </a:t>
            </a:r>
            <a:r>
              <a:rPr sz="2000" spc="-135" dirty="0">
                <a:latin typeface="Trebuchet MS"/>
                <a:cs typeface="Trebuchet MS"/>
              </a:rPr>
              <a:t>bilgiyi </a:t>
            </a:r>
            <a:r>
              <a:rPr sz="2000" spc="-110" dirty="0">
                <a:latin typeface="Trebuchet MS"/>
                <a:cs typeface="Trebuchet MS"/>
              </a:rPr>
              <a:t>belirlemek </a:t>
            </a:r>
            <a:r>
              <a:rPr sz="2000" spc="-140" dirty="0">
                <a:latin typeface="Trebuchet MS"/>
                <a:cs typeface="Trebuchet MS"/>
              </a:rPr>
              <a:t>ve</a:t>
            </a:r>
            <a:r>
              <a:rPr sz="2000" spc="-50" dirty="0">
                <a:latin typeface="Trebuchet MS"/>
                <a:cs typeface="Trebuchet MS"/>
              </a:rPr>
              <a:t> </a:t>
            </a:r>
            <a:r>
              <a:rPr sz="2000" spc="-135" dirty="0">
                <a:latin typeface="Trebuchet MS"/>
                <a:cs typeface="Trebuchet MS"/>
              </a:rPr>
              <a:t>çıkarmak,</a:t>
            </a:r>
            <a:endParaRPr sz="2000">
              <a:latin typeface="Trebuchet MS"/>
              <a:cs typeface="Trebuchet MS"/>
            </a:endParaRPr>
          </a:p>
          <a:p>
            <a:pPr marL="295910" marR="558800" indent="-283845">
              <a:lnSpc>
                <a:spcPct val="80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Arial"/>
              <a:buChar char=""/>
              <a:tabLst>
                <a:tab pos="295910" algn="l"/>
                <a:tab pos="296545" algn="l"/>
              </a:tabLst>
            </a:pPr>
            <a:r>
              <a:rPr sz="2000" spc="-175" dirty="0">
                <a:latin typeface="Trebuchet MS"/>
                <a:cs typeface="Trebuchet MS"/>
              </a:rPr>
              <a:t>2. </a:t>
            </a:r>
            <a:r>
              <a:rPr sz="2000" spc="-85" dirty="0">
                <a:latin typeface="Trebuchet MS"/>
                <a:cs typeface="Trebuchet MS"/>
              </a:rPr>
              <a:t>Metindeki </a:t>
            </a:r>
            <a:r>
              <a:rPr sz="2000" spc="-165" dirty="0">
                <a:latin typeface="Trebuchet MS"/>
                <a:cs typeface="Trebuchet MS"/>
              </a:rPr>
              <a:t>ana </a:t>
            </a:r>
            <a:r>
              <a:rPr sz="2000" spc="-105" dirty="0">
                <a:latin typeface="Trebuchet MS"/>
                <a:cs typeface="Trebuchet MS"/>
              </a:rPr>
              <a:t>düşünceyi </a:t>
            </a:r>
            <a:r>
              <a:rPr sz="2000" spc="-110" dirty="0">
                <a:latin typeface="Trebuchet MS"/>
                <a:cs typeface="Trebuchet MS"/>
              </a:rPr>
              <a:t>belirlemek </a:t>
            </a:r>
            <a:r>
              <a:rPr sz="2000" spc="-140" dirty="0">
                <a:latin typeface="Trebuchet MS"/>
                <a:cs typeface="Trebuchet MS"/>
              </a:rPr>
              <a:t>ve </a:t>
            </a:r>
            <a:r>
              <a:rPr sz="2000" spc="-114" dirty="0">
                <a:latin typeface="Trebuchet MS"/>
                <a:cs typeface="Trebuchet MS"/>
              </a:rPr>
              <a:t>kendi </a:t>
            </a:r>
            <a:r>
              <a:rPr sz="2000" spc="-80" dirty="0">
                <a:latin typeface="Trebuchet MS"/>
                <a:cs typeface="Trebuchet MS"/>
              </a:rPr>
              <a:t>sözcükleri </a:t>
            </a:r>
            <a:r>
              <a:rPr sz="2000" spc="-140" dirty="0">
                <a:latin typeface="Trebuchet MS"/>
                <a:cs typeface="Trebuchet MS"/>
              </a:rPr>
              <a:t>ile  </a:t>
            </a:r>
            <a:r>
              <a:rPr sz="2000" spc="-160" dirty="0">
                <a:latin typeface="Trebuchet MS"/>
                <a:cs typeface="Trebuchet MS"/>
              </a:rPr>
              <a:t>anlatmak,</a:t>
            </a:r>
            <a:endParaRPr sz="2000">
              <a:latin typeface="Trebuchet MS"/>
              <a:cs typeface="Trebuchet MS"/>
            </a:endParaRPr>
          </a:p>
          <a:p>
            <a:pPr marL="295910" indent="-283845">
              <a:lnSpc>
                <a:spcPct val="100000"/>
              </a:lnSpc>
              <a:spcBef>
                <a:spcPts val="120"/>
              </a:spcBef>
              <a:buClr>
                <a:srgbClr val="3891A7"/>
              </a:buClr>
              <a:buSzPct val="80000"/>
              <a:buFont typeface="Arial"/>
              <a:buChar char=""/>
              <a:tabLst>
                <a:tab pos="295910" algn="l"/>
                <a:tab pos="296545" algn="l"/>
              </a:tabLst>
            </a:pPr>
            <a:r>
              <a:rPr sz="2000" spc="-175" dirty="0">
                <a:latin typeface="Trebuchet MS"/>
                <a:cs typeface="Trebuchet MS"/>
              </a:rPr>
              <a:t>3. </a:t>
            </a:r>
            <a:r>
              <a:rPr sz="2000" spc="10" dirty="0">
                <a:latin typeface="Trebuchet MS"/>
                <a:cs typeface="Trebuchet MS"/>
              </a:rPr>
              <a:t>Her </a:t>
            </a:r>
            <a:r>
              <a:rPr sz="2000" spc="-135" dirty="0">
                <a:latin typeface="Trebuchet MS"/>
                <a:cs typeface="Trebuchet MS"/>
              </a:rPr>
              <a:t>paragraftaki </a:t>
            </a:r>
            <a:r>
              <a:rPr sz="2000" spc="-165" dirty="0">
                <a:latin typeface="Trebuchet MS"/>
                <a:cs typeface="Trebuchet MS"/>
              </a:rPr>
              <a:t>ana </a:t>
            </a:r>
            <a:r>
              <a:rPr sz="2000" spc="-105" dirty="0">
                <a:latin typeface="Trebuchet MS"/>
                <a:cs typeface="Trebuchet MS"/>
              </a:rPr>
              <a:t>düşünceyi </a:t>
            </a:r>
            <a:r>
              <a:rPr sz="2000" spc="-110" dirty="0">
                <a:latin typeface="Trebuchet MS"/>
                <a:cs typeface="Trebuchet MS"/>
              </a:rPr>
              <a:t>belirlemek </a:t>
            </a:r>
            <a:r>
              <a:rPr sz="2000" spc="-140" dirty="0">
                <a:latin typeface="Trebuchet MS"/>
                <a:cs typeface="Trebuchet MS"/>
              </a:rPr>
              <a:t>ve </a:t>
            </a:r>
            <a:r>
              <a:rPr sz="2000" spc="-120" dirty="0">
                <a:latin typeface="Trebuchet MS"/>
                <a:cs typeface="Trebuchet MS"/>
              </a:rPr>
              <a:t>yeniden</a:t>
            </a:r>
            <a:r>
              <a:rPr sz="2000" spc="114" dirty="0">
                <a:latin typeface="Trebuchet MS"/>
                <a:cs typeface="Trebuchet MS"/>
              </a:rPr>
              <a:t> </a:t>
            </a:r>
            <a:r>
              <a:rPr sz="2000" spc="-160" dirty="0">
                <a:latin typeface="Trebuchet MS"/>
                <a:cs typeface="Trebuchet MS"/>
              </a:rPr>
              <a:t>anlatmak,</a:t>
            </a:r>
            <a:endParaRPr sz="2000">
              <a:latin typeface="Trebuchet MS"/>
              <a:cs typeface="Trebuchet MS"/>
            </a:endParaRPr>
          </a:p>
          <a:p>
            <a:pPr marL="295910" marR="596265" indent="-283845">
              <a:lnSpc>
                <a:spcPts val="1920"/>
              </a:lnSpc>
              <a:spcBef>
                <a:spcPts val="590"/>
              </a:spcBef>
              <a:buClr>
                <a:srgbClr val="3891A7"/>
              </a:buClr>
              <a:buSzPct val="80000"/>
              <a:buFont typeface="Arial"/>
              <a:buChar char=""/>
              <a:tabLst>
                <a:tab pos="295910" algn="l"/>
                <a:tab pos="296545" algn="l"/>
              </a:tabLst>
            </a:pPr>
            <a:r>
              <a:rPr sz="2000" spc="-175" dirty="0">
                <a:latin typeface="Trebuchet MS"/>
                <a:cs typeface="Trebuchet MS"/>
              </a:rPr>
              <a:t>4. </a:t>
            </a:r>
            <a:r>
              <a:rPr sz="2000" spc="-70" dirty="0">
                <a:latin typeface="Trebuchet MS"/>
                <a:cs typeface="Trebuchet MS"/>
              </a:rPr>
              <a:t>Metnin </a:t>
            </a:r>
            <a:r>
              <a:rPr sz="2000" spc="-165" dirty="0">
                <a:latin typeface="Trebuchet MS"/>
                <a:cs typeface="Trebuchet MS"/>
              </a:rPr>
              <a:t>ana </a:t>
            </a:r>
            <a:r>
              <a:rPr sz="2000" spc="-95" dirty="0">
                <a:latin typeface="Trebuchet MS"/>
                <a:cs typeface="Trebuchet MS"/>
              </a:rPr>
              <a:t>düşünceleri </a:t>
            </a:r>
            <a:r>
              <a:rPr sz="2000" spc="-140" dirty="0">
                <a:latin typeface="Trebuchet MS"/>
                <a:cs typeface="Trebuchet MS"/>
              </a:rPr>
              <a:t>ile </a:t>
            </a:r>
            <a:r>
              <a:rPr sz="2000" spc="-114" dirty="0">
                <a:latin typeface="Trebuchet MS"/>
                <a:cs typeface="Trebuchet MS"/>
              </a:rPr>
              <a:t>yardımcı </a:t>
            </a:r>
            <a:r>
              <a:rPr sz="2000" spc="-100" dirty="0">
                <a:latin typeface="Trebuchet MS"/>
                <a:cs typeface="Trebuchet MS"/>
              </a:rPr>
              <a:t>düşüncelerini </a:t>
            </a:r>
            <a:r>
              <a:rPr sz="2000" spc="-140" dirty="0">
                <a:latin typeface="Trebuchet MS"/>
                <a:cs typeface="Trebuchet MS"/>
              </a:rPr>
              <a:t>anlamını  </a:t>
            </a:r>
            <a:r>
              <a:rPr sz="2000" spc="-114" dirty="0">
                <a:latin typeface="Trebuchet MS"/>
                <a:cs typeface="Trebuchet MS"/>
              </a:rPr>
              <a:t>bozmadan </a:t>
            </a:r>
            <a:r>
              <a:rPr sz="2000" spc="-105" dirty="0">
                <a:latin typeface="Trebuchet MS"/>
                <a:cs typeface="Trebuchet MS"/>
              </a:rPr>
              <a:t>kısa </a:t>
            </a:r>
            <a:r>
              <a:rPr sz="2000" spc="-95" dirty="0">
                <a:latin typeface="Trebuchet MS"/>
                <a:cs typeface="Trebuchet MS"/>
              </a:rPr>
              <a:t>olarak</a:t>
            </a:r>
            <a:r>
              <a:rPr sz="2000" spc="5" dirty="0">
                <a:latin typeface="Trebuchet MS"/>
                <a:cs typeface="Trebuchet MS"/>
              </a:rPr>
              <a:t> </a:t>
            </a:r>
            <a:r>
              <a:rPr sz="2000" spc="-114" dirty="0">
                <a:latin typeface="Trebuchet MS"/>
                <a:cs typeface="Trebuchet MS"/>
              </a:rPr>
              <a:t>bütünleştirmek.</a:t>
            </a:r>
            <a:endParaRPr sz="20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514602" y="485978"/>
            <a:ext cx="5817870" cy="6807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300" spc="-265" dirty="0"/>
              <a:t>Şemalaştırma</a:t>
            </a:r>
            <a:r>
              <a:rPr sz="4300" spc="-105" dirty="0"/>
              <a:t> </a:t>
            </a:r>
            <a:r>
              <a:rPr sz="4300" spc="-310" dirty="0"/>
              <a:t>(haritalama);</a:t>
            </a:r>
            <a:endParaRPr sz="4300" dirty="0"/>
          </a:p>
        </p:txBody>
      </p:sp>
      <p:sp>
        <p:nvSpPr>
          <p:cNvPr id="4" name="object 4"/>
          <p:cNvSpPr txBox="1"/>
          <p:nvPr/>
        </p:nvSpPr>
        <p:spPr>
          <a:xfrm>
            <a:off x="1596897" y="1392681"/>
            <a:ext cx="7185659" cy="4293235"/>
          </a:xfrm>
          <a:prstGeom prst="rect">
            <a:avLst/>
          </a:prstGeom>
        </p:spPr>
        <p:txBody>
          <a:bodyPr vert="horz" wrap="square" lIns="0" tIns="88265" rIns="0" bIns="0" rtlCol="0">
            <a:spAutoFit/>
          </a:bodyPr>
          <a:lstStyle/>
          <a:p>
            <a:pPr marL="295910" marR="162560" indent="-283845">
              <a:lnSpc>
                <a:spcPct val="80000"/>
              </a:lnSpc>
              <a:spcBef>
                <a:spcPts val="695"/>
              </a:spcBef>
              <a:buClr>
                <a:srgbClr val="3891A7"/>
              </a:buClr>
              <a:buSzPct val="80000"/>
              <a:buFont typeface="Arial"/>
              <a:buChar char=""/>
              <a:tabLst>
                <a:tab pos="295910" algn="l"/>
                <a:tab pos="296545" algn="l"/>
              </a:tabLst>
            </a:pPr>
            <a:r>
              <a:rPr sz="2500" spc="-155" dirty="0">
                <a:latin typeface="Trebuchet MS"/>
                <a:cs typeface="Trebuchet MS"/>
              </a:rPr>
              <a:t>Şemalaştırma </a:t>
            </a:r>
            <a:r>
              <a:rPr sz="2500" spc="-185" dirty="0">
                <a:latin typeface="Trebuchet MS"/>
                <a:cs typeface="Trebuchet MS"/>
              </a:rPr>
              <a:t>(haritalama); </a:t>
            </a:r>
            <a:r>
              <a:rPr sz="2500" spc="-120" dirty="0">
                <a:latin typeface="Trebuchet MS"/>
                <a:cs typeface="Trebuchet MS"/>
              </a:rPr>
              <a:t>düşünceler </a:t>
            </a:r>
            <a:r>
              <a:rPr sz="2500" spc="-140" dirty="0">
                <a:latin typeface="Trebuchet MS"/>
                <a:cs typeface="Trebuchet MS"/>
              </a:rPr>
              <a:t>arası </a:t>
            </a:r>
            <a:r>
              <a:rPr sz="2500" spc="-130" dirty="0">
                <a:latin typeface="Trebuchet MS"/>
                <a:cs typeface="Trebuchet MS"/>
              </a:rPr>
              <a:t>ilişkilerin  </a:t>
            </a:r>
            <a:r>
              <a:rPr sz="2500" spc="-140" dirty="0">
                <a:latin typeface="Trebuchet MS"/>
                <a:cs typeface="Trebuchet MS"/>
              </a:rPr>
              <a:t>görselleştirilmesidir. </a:t>
            </a:r>
            <a:r>
              <a:rPr sz="2500" spc="-110" dirty="0">
                <a:latin typeface="Trebuchet MS"/>
                <a:cs typeface="Trebuchet MS"/>
              </a:rPr>
              <a:t>Metindeki </a:t>
            </a:r>
            <a:r>
              <a:rPr sz="2500" spc="-125" dirty="0">
                <a:latin typeface="Trebuchet MS"/>
                <a:cs typeface="Trebuchet MS"/>
              </a:rPr>
              <a:t>önemli </a:t>
            </a:r>
            <a:r>
              <a:rPr sz="2500" spc="-120" dirty="0">
                <a:latin typeface="Trebuchet MS"/>
                <a:cs typeface="Trebuchet MS"/>
              </a:rPr>
              <a:t>düşünceler  </a:t>
            </a:r>
            <a:r>
              <a:rPr sz="2500" spc="-110" dirty="0">
                <a:latin typeface="Trebuchet MS"/>
                <a:cs typeface="Trebuchet MS"/>
              </a:rPr>
              <a:t>birbirleri </a:t>
            </a:r>
            <a:r>
              <a:rPr sz="2500" spc="-180" dirty="0">
                <a:latin typeface="Trebuchet MS"/>
                <a:cs typeface="Trebuchet MS"/>
              </a:rPr>
              <a:t>ile</a:t>
            </a:r>
            <a:r>
              <a:rPr sz="2500" spc="-10" dirty="0">
                <a:latin typeface="Trebuchet MS"/>
                <a:cs typeface="Trebuchet MS"/>
              </a:rPr>
              <a:t> </a:t>
            </a:r>
            <a:r>
              <a:rPr sz="2500" spc="-160" dirty="0">
                <a:latin typeface="Trebuchet MS"/>
                <a:cs typeface="Trebuchet MS"/>
              </a:rPr>
              <a:t>ilişkilendirilir.</a:t>
            </a:r>
            <a:endParaRPr sz="2500">
              <a:latin typeface="Trebuchet MS"/>
              <a:cs typeface="Trebuchet MS"/>
            </a:endParaRPr>
          </a:p>
          <a:p>
            <a:pPr marL="295910" marR="400685" indent="-283845">
              <a:lnSpc>
                <a:spcPct val="80000"/>
              </a:lnSpc>
              <a:spcBef>
                <a:spcPts val="610"/>
              </a:spcBef>
              <a:buClr>
                <a:srgbClr val="3891A7"/>
              </a:buClr>
              <a:buSzPct val="80000"/>
              <a:buFont typeface="Arial"/>
              <a:buChar char=""/>
              <a:tabLst>
                <a:tab pos="382905" algn="l"/>
                <a:tab pos="383540" algn="l"/>
              </a:tabLst>
            </a:pPr>
            <a:r>
              <a:rPr dirty="0"/>
              <a:t>	</a:t>
            </a:r>
            <a:r>
              <a:rPr sz="2500" spc="-65" dirty="0">
                <a:latin typeface="Trebuchet MS"/>
                <a:cs typeface="Trebuchet MS"/>
              </a:rPr>
              <a:t>Ö</a:t>
            </a:r>
            <a:r>
              <a:rPr sz="2500" spc="-65" dirty="0">
                <a:latin typeface="Arial"/>
                <a:cs typeface="Arial"/>
              </a:rPr>
              <a:t>ğ</a:t>
            </a:r>
            <a:r>
              <a:rPr sz="2500" spc="-65" dirty="0">
                <a:latin typeface="Trebuchet MS"/>
                <a:cs typeface="Trebuchet MS"/>
              </a:rPr>
              <a:t>renciler </a:t>
            </a:r>
            <a:r>
              <a:rPr sz="2500" spc="-160" dirty="0">
                <a:latin typeface="Trebuchet MS"/>
                <a:cs typeface="Trebuchet MS"/>
              </a:rPr>
              <a:t>kavramsal </a:t>
            </a:r>
            <a:r>
              <a:rPr sz="2500" spc="-155" dirty="0">
                <a:latin typeface="Trebuchet MS"/>
                <a:cs typeface="Trebuchet MS"/>
              </a:rPr>
              <a:t>harita </a:t>
            </a:r>
            <a:r>
              <a:rPr sz="2500" spc="-145" dirty="0">
                <a:latin typeface="Trebuchet MS"/>
                <a:cs typeface="Trebuchet MS"/>
              </a:rPr>
              <a:t>oluşturmada, </a:t>
            </a:r>
            <a:r>
              <a:rPr sz="2500" spc="-160" dirty="0">
                <a:latin typeface="Trebuchet MS"/>
                <a:cs typeface="Trebuchet MS"/>
              </a:rPr>
              <a:t>mantıklı  </a:t>
            </a:r>
            <a:r>
              <a:rPr sz="2500" spc="-165" dirty="0">
                <a:latin typeface="Trebuchet MS"/>
                <a:cs typeface="Trebuchet MS"/>
              </a:rPr>
              <a:t>kalıplara </a:t>
            </a:r>
            <a:r>
              <a:rPr sz="2500" spc="-125" dirty="0">
                <a:latin typeface="Trebuchet MS"/>
                <a:cs typeface="Trebuchet MS"/>
              </a:rPr>
              <a:t>düşünceleri </a:t>
            </a:r>
            <a:r>
              <a:rPr sz="2500" spc="-170" dirty="0">
                <a:latin typeface="Trebuchet MS"/>
                <a:cs typeface="Trebuchet MS"/>
              </a:rPr>
              <a:t>sıralamayı </a:t>
            </a:r>
            <a:r>
              <a:rPr sz="2500" spc="-175" dirty="0">
                <a:latin typeface="Trebuchet MS"/>
                <a:cs typeface="Trebuchet MS"/>
              </a:rPr>
              <a:t>ve </a:t>
            </a:r>
            <a:r>
              <a:rPr sz="2500" spc="-90" dirty="0">
                <a:latin typeface="Trebuchet MS"/>
                <a:cs typeface="Trebuchet MS"/>
              </a:rPr>
              <a:t>her </a:t>
            </a:r>
            <a:r>
              <a:rPr sz="2500" spc="-100" dirty="0">
                <a:latin typeface="Trebuchet MS"/>
                <a:cs typeface="Trebuchet MS"/>
              </a:rPr>
              <a:t>bir </a:t>
            </a:r>
            <a:r>
              <a:rPr sz="2500" spc="-125" dirty="0">
                <a:latin typeface="Trebuchet MS"/>
                <a:cs typeface="Trebuchet MS"/>
              </a:rPr>
              <a:t>konuda  </a:t>
            </a:r>
            <a:r>
              <a:rPr sz="2500" spc="-145" dirty="0">
                <a:latin typeface="Trebuchet MS"/>
                <a:cs typeface="Trebuchet MS"/>
              </a:rPr>
              <a:t>belirlenen </a:t>
            </a:r>
            <a:r>
              <a:rPr sz="2500" spc="-160" dirty="0">
                <a:latin typeface="Trebuchet MS"/>
                <a:cs typeface="Trebuchet MS"/>
              </a:rPr>
              <a:t>anahtar </a:t>
            </a:r>
            <a:r>
              <a:rPr sz="2500" spc="-125" dirty="0">
                <a:latin typeface="Trebuchet MS"/>
                <a:cs typeface="Trebuchet MS"/>
              </a:rPr>
              <a:t>düşünceleri </a:t>
            </a:r>
            <a:r>
              <a:rPr sz="2500" spc="-140" dirty="0">
                <a:latin typeface="Trebuchet MS"/>
                <a:cs typeface="Trebuchet MS"/>
              </a:rPr>
              <a:t>ilişkilendirmeyi  </a:t>
            </a:r>
            <a:r>
              <a:rPr sz="2500" spc="-130" dirty="0">
                <a:latin typeface="Trebuchet MS"/>
                <a:cs typeface="Trebuchet MS"/>
              </a:rPr>
              <a:t>ö</a:t>
            </a:r>
            <a:r>
              <a:rPr sz="2500" spc="-130" dirty="0">
                <a:latin typeface="Arial"/>
                <a:cs typeface="Arial"/>
              </a:rPr>
              <a:t>ğ</a:t>
            </a:r>
            <a:r>
              <a:rPr sz="2500" spc="-130" dirty="0">
                <a:latin typeface="Trebuchet MS"/>
                <a:cs typeface="Trebuchet MS"/>
              </a:rPr>
              <a:t>renirler.</a:t>
            </a:r>
            <a:endParaRPr sz="2500">
              <a:latin typeface="Trebuchet MS"/>
              <a:cs typeface="Trebuchet MS"/>
            </a:endParaRPr>
          </a:p>
          <a:p>
            <a:pPr marL="295910" marR="5080" indent="-283845">
              <a:lnSpc>
                <a:spcPts val="2400"/>
              </a:lnSpc>
              <a:spcBef>
                <a:spcPts val="570"/>
              </a:spcBef>
              <a:buClr>
                <a:srgbClr val="3891A7"/>
              </a:buClr>
              <a:buSzPct val="80000"/>
              <a:buFont typeface="Arial"/>
              <a:buChar char=""/>
              <a:tabLst>
                <a:tab pos="295910" algn="l"/>
                <a:tab pos="296545" algn="l"/>
              </a:tabLst>
            </a:pPr>
            <a:r>
              <a:rPr sz="2500" spc="-145" dirty="0">
                <a:latin typeface="Trebuchet MS"/>
                <a:cs typeface="Trebuchet MS"/>
              </a:rPr>
              <a:t>Bilgi </a:t>
            </a:r>
            <a:r>
              <a:rPr sz="2500" spc="-155" dirty="0">
                <a:latin typeface="Trebuchet MS"/>
                <a:cs typeface="Trebuchet MS"/>
              </a:rPr>
              <a:t>şemaları </a:t>
            </a:r>
            <a:r>
              <a:rPr sz="2500" spc="-140" dirty="0">
                <a:latin typeface="Trebuchet MS"/>
                <a:cs typeface="Trebuchet MS"/>
              </a:rPr>
              <a:t>kimi </a:t>
            </a:r>
            <a:r>
              <a:rPr sz="2500" spc="-150" dirty="0">
                <a:latin typeface="Trebuchet MS"/>
                <a:cs typeface="Trebuchet MS"/>
              </a:rPr>
              <a:t>kez </a:t>
            </a:r>
            <a:r>
              <a:rPr sz="2500" spc="-190" dirty="0">
                <a:latin typeface="Trebuchet MS"/>
                <a:cs typeface="Trebuchet MS"/>
              </a:rPr>
              <a:t>aşamalı </a:t>
            </a:r>
            <a:r>
              <a:rPr sz="2500" spc="-100" dirty="0">
                <a:latin typeface="Trebuchet MS"/>
                <a:cs typeface="Trebuchet MS"/>
              </a:rPr>
              <a:t>bir </a:t>
            </a:r>
            <a:r>
              <a:rPr sz="2500" spc="-155" dirty="0">
                <a:latin typeface="Trebuchet MS"/>
                <a:cs typeface="Trebuchet MS"/>
              </a:rPr>
              <a:t>biçimde </a:t>
            </a:r>
            <a:r>
              <a:rPr sz="2500" spc="-140" dirty="0">
                <a:latin typeface="Trebuchet MS"/>
                <a:cs typeface="Trebuchet MS"/>
              </a:rPr>
              <a:t>kimi </a:t>
            </a:r>
            <a:r>
              <a:rPr sz="2500" spc="-150" dirty="0">
                <a:latin typeface="Trebuchet MS"/>
                <a:cs typeface="Trebuchet MS"/>
              </a:rPr>
              <a:t>kez </a:t>
            </a:r>
            <a:r>
              <a:rPr sz="2500" spc="-145" dirty="0">
                <a:latin typeface="Trebuchet MS"/>
                <a:cs typeface="Trebuchet MS"/>
              </a:rPr>
              <a:t>de  </a:t>
            </a:r>
            <a:r>
              <a:rPr sz="2500" spc="-140" dirty="0">
                <a:latin typeface="Trebuchet MS"/>
                <a:cs typeface="Trebuchet MS"/>
              </a:rPr>
              <a:t>nedensel </a:t>
            </a:r>
            <a:r>
              <a:rPr sz="2500" spc="-135" dirty="0">
                <a:latin typeface="Trebuchet MS"/>
                <a:cs typeface="Trebuchet MS"/>
              </a:rPr>
              <a:t>ilişkileri </a:t>
            </a:r>
            <a:r>
              <a:rPr sz="2500" spc="-110" dirty="0">
                <a:latin typeface="Trebuchet MS"/>
                <a:cs typeface="Trebuchet MS"/>
              </a:rPr>
              <a:t>gösteren </a:t>
            </a:r>
            <a:r>
              <a:rPr sz="2500" spc="-155" dirty="0">
                <a:latin typeface="Trebuchet MS"/>
                <a:cs typeface="Trebuchet MS"/>
              </a:rPr>
              <a:t>biçimde</a:t>
            </a:r>
            <a:r>
              <a:rPr sz="2500" spc="180" dirty="0">
                <a:latin typeface="Trebuchet MS"/>
                <a:cs typeface="Trebuchet MS"/>
              </a:rPr>
              <a:t> </a:t>
            </a:r>
            <a:r>
              <a:rPr sz="2500" spc="-175" dirty="0">
                <a:latin typeface="Trebuchet MS"/>
                <a:cs typeface="Trebuchet MS"/>
              </a:rPr>
              <a:t>düzenlenir.</a:t>
            </a:r>
            <a:endParaRPr sz="2500">
              <a:latin typeface="Trebuchet MS"/>
              <a:cs typeface="Trebuchet MS"/>
            </a:endParaRPr>
          </a:p>
          <a:p>
            <a:pPr marL="295910" marR="334645" indent="-283845">
              <a:lnSpc>
                <a:spcPct val="79900"/>
              </a:lnSpc>
              <a:spcBef>
                <a:spcPts val="640"/>
              </a:spcBef>
              <a:buClr>
                <a:srgbClr val="3891A7"/>
              </a:buClr>
              <a:buSzPct val="80000"/>
              <a:buFont typeface="Arial"/>
              <a:buChar char=""/>
              <a:tabLst>
                <a:tab pos="382905" algn="l"/>
                <a:tab pos="383540" algn="l"/>
              </a:tabLst>
            </a:pPr>
            <a:r>
              <a:rPr dirty="0"/>
              <a:t>	</a:t>
            </a:r>
            <a:r>
              <a:rPr sz="2500" spc="-140" dirty="0">
                <a:latin typeface="Trebuchet MS"/>
                <a:cs typeface="Trebuchet MS"/>
              </a:rPr>
              <a:t>Bilginin </a:t>
            </a:r>
            <a:r>
              <a:rPr sz="2500" spc="-155" dirty="0">
                <a:latin typeface="Trebuchet MS"/>
                <a:cs typeface="Trebuchet MS"/>
              </a:rPr>
              <a:t>şemalandırılması </a:t>
            </a:r>
            <a:r>
              <a:rPr sz="2500" spc="-110" dirty="0">
                <a:latin typeface="Trebuchet MS"/>
                <a:cs typeface="Trebuchet MS"/>
              </a:rPr>
              <a:t>ö</a:t>
            </a:r>
            <a:r>
              <a:rPr sz="2500" spc="-110" dirty="0">
                <a:latin typeface="Arial"/>
                <a:cs typeface="Arial"/>
              </a:rPr>
              <a:t>ğ</a:t>
            </a:r>
            <a:r>
              <a:rPr sz="2500" spc="-110" dirty="0">
                <a:latin typeface="Trebuchet MS"/>
                <a:cs typeface="Trebuchet MS"/>
              </a:rPr>
              <a:t>rencilere </a:t>
            </a:r>
            <a:r>
              <a:rPr sz="2500" spc="-60" dirty="0">
                <a:latin typeface="Trebuchet MS"/>
                <a:cs typeface="Trebuchet MS"/>
              </a:rPr>
              <a:t>çok </a:t>
            </a:r>
            <a:r>
              <a:rPr sz="2500" spc="-145" dirty="0">
                <a:latin typeface="Trebuchet MS"/>
                <a:cs typeface="Trebuchet MS"/>
              </a:rPr>
              <a:t>e</a:t>
            </a:r>
            <a:r>
              <a:rPr sz="2500" spc="-145" dirty="0">
                <a:latin typeface="Arial"/>
                <a:cs typeface="Arial"/>
              </a:rPr>
              <a:t>ğ</a:t>
            </a:r>
            <a:r>
              <a:rPr sz="2500" spc="-145" dirty="0">
                <a:latin typeface="Trebuchet MS"/>
                <a:cs typeface="Trebuchet MS"/>
              </a:rPr>
              <a:t>lenceli  </a:t>
            </a:r>
            <a:r>
              <a:rPr sz="2500" spc="-200" dirty="0">
                <a:latin typeface="Trebuchet MS"/>
                <a:cs typeface="Trebuchet MS"/>
              </a:rPr>
              <a:t>gelebilir. </a:t>
            </a:r>
            <a:r>
              <a:rPr sz="2500" spc="-140" dirty="0">
                <a:latin typeface="Trebuchet MS"/>
                <a:cs typeface="Trebuchet MS"/>
              </a:rPr>
              <a:t>Bilginin </a:t>
            </a:r>
            <a:r>
              <a:rPr sz="2500" spc="-135" dirty="0">
                <a:latin typeface="Trebuchet MS"/>
                <a:cs typeface="Trebuchet MS"/>
              </a:rPr>
              <a:t>görselleştirilmesi, </a:t>
            </a:r>
            <a:r>
              <a:rPr sz="2500" spc="-105" dirty="0">
                <a:latin typeface="Trebuchet MS"/>
                <a:cs typeface="Trebuchet MS"/>
              </a:rPr>
              <a:t>ö</a:t>
            </a:r>
            <a:r>
              <a:rPr sz="2500" spc="-105" dirty="0">
                <a:latin typeface="Arial"/>
                <a:cs typeface="Arial"/>
              </a:rPr>
              <a:t>ğ</a:t>
            </a:r>
            <a:r>
              <a:rPr sz="2500" spc="-105" dirty="0">
                <a:latin typeface="Trebuchet MS"/>
                <a:cs typeface="Trebuchet MS"/>
              </a:rPr>
              <a:t>rencilerin</a:t>
            </a:r>
            <a:r>
              <a:rPr sz="2500" spc="-215" dirty="0">
                <a:latin typeface="Trebuchet MS"/>
                <a:cs typeface="Trebuchet MS"/>
              </a:rPr>
              <a:t> </a:t>
            </a:r>
            <a:r>
              <a:rPr sz="2500" spc="-160" dirty="0">
                <a:latin typeface="Trebuchet MS"/>
                <a:cs typeface="Trebuchet MS"/>
              </a:rPr>
              <a:t>yeni  </a:t>
            </a:r>
            <a:r>
              <a:rPr sz="2500" spc="-155" dirty="0">
                <a:latin typeface="Trebuchet MS"/>
                <a:cs typeface="Trebuchet MS"/>
              </a:rPr>
              <a:t>materyali </a:t>
            </a:r>
            <a:r>
              <a:rPr sz="2500" spc="-185" dirty="0">
                <a:latin typeface="Trebuchet MS"/>
                <a:cs typeface="Trebuchet MS"/>
              </a:rPr>
              <a:t>daha </a:t>
            </a:r>
            <a:r>
              <a:rPr sz="2500" spc="-155" dirty="0">
                <a:latin typeface="Trebuchet MS"/>
                <a:cs typeface="Trebuchet MS"/>
              </a:rPr>
              <a:t>etkili </a:t>
            </a:r>
            <a:r>
              <a:rPr sz="2500" spc="-110" dirty="0">
                <a:latin typeface="Trebuchet MS"/>
                <a:cs typeface="Trebuchet MS"/>
              </a:rPr>
              <a:t>ö</a:t>
            </a:r>
            <a:r>
              <a:rPr sz="2500" spc="-110" dirty="0">
                <a:latin typeface="Arial"/>
                <a:cs typeface="Arial"/>
              </a:rPr>
              <a:t>ğ</a:t>
            </a:r>
            <a:r>
              <a:rPr sz="2500" spc="-110" dirty="0">
                <a:latin typeface="Trebuchet MS"/>
                <a:cs typeface="Trebuchet MS"/>
              </a:rPr>
              <a:t>renmelerine </a:t>
            </a:r>
            <a:r>
              <a:rPr sz="2500" spc="-175" dirty="0">
                <a:latin typeface="Trebuchet MS"/>
                <a:cs typeface="Trebuchet MS"/>
              </a:rPr>
              <a:t>ve </a:t>
            </a:r>
            <a:r>
              <a:rPr sz="2500" spc="-120" dirty="0">
                <a:latin typeface="Trebuchet MS"/>
                <a:cs typeface="Trebuchet MS"/>
              </a:rPr>
              <a:t>düşünceler  </a:t>
            </a:r>
            <a:r>
              <a:rPr sz="2500" spc="-140" dirty="0">
                <a:latin typeface="Trebuchet MS"/>
                <a:cs typeface="Trebuchet MS"/>
              </a:rPr>
              <a:t>arası </a:t>
            </a:r>
            <a:r>
              <a:rPr sz="2500" spc="-135" dirty="0">
                <a:latin typeface="Trebuchet MS"/>
                <a:cs typeface="Trebuchet MS"/>
              </a:rPr>
              <a:t>ilişkileri </a:t>
            </a:r>
            <a:r>
              <a:rPr sz="2500" spc="-180" dirty="0">
                <a:latin typeface="Trebuchet MS"/>
                <a:cs typeface="Trebuchet MS"/>
              </a:rPr>
              <a:t>anlamalarına </a:t>
            </a:r>
            <a:r>
              <a:rPr sz="2500" spc="-145" dirty="0">
                <a:latin typeface="Trebuchet MS"/>
                <a:cs typeface="Trebuchet MS"/>
              </a:rPr>
              <a:t>yardımcı</a:t>
            </a:r>
            <a:r>
              <a:rPr sz="2500" spc="210" dirty="0">
                <a:latin typeface="Trebuchet MS"/>
                <a:cs typeface="Trebuchet MS"/>
              </a:rPr>
              <a:t> </a:t>
            </a:r>
            <a:r>
              <a:rPr sz="2500" spc="-180" dirty="0">
                <a:latin typeface="Trebuchet MS"/>
                <a:cs typeface="Trebuchet MS"/>
              </a:rPr>
              <a:t>olur.</a:t>
            </a:r>
            <a:endParaRPr sz="25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563915" y="381000"/>
            <a:ext cx="5803900" cy="6807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300" spc="155" dirty="0"/>
              <a:t>DUYUŞSAL</a:t>
            </a:r>
            <a:r>
              <a:rPr sz="4300" spc="-114" dirty="0"/>
              <a:t> </a:t>
            </a:r>
            <a:r>
              <a:rPr sz="4300" spc="-305" dirty="0" smtClean="0"/>
              <a:t>STRATEJ</a:t>
            </a:r>
            <a:r>
              <a:rPr lang="tr-TR" sz="4300" spc="-305" dirty="0">
                <a:latin typeface="Arial"/>
                <a:cs typeface="Arial"/>
              </a:rPr>
              <a:t>İ</a:t>
            </a:r>
            <a:r>
              <a:rPr sz="4300" spc="-305" dirty="0" smtClean="0"/>
              <a:t>LER</a:t>
            </a:r>
            <a:endParaRPr sz="43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596897" y="1418590"/>
            <a:ext cx="7252334" cy="4041140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295910" marR="5080" indent="-283845">
              <a:lnSpc>
                <a:spcPct val="79900"/>
              </a:lnSpc>
              <a:spcBef>
                <a:spcPts val="535"/>
              </a:spcBef>
              <a:buClr>
                <a:srgbClr val="3891A7"/>
              </a:buClr>
              <a:buSzPct val="80555"/>
              <a:buFont typeface="Arial"/>
              <a:buChar char=""/>
              <a:tabLst>
                <a:tab pos="295910" algn="l"/>
                <a:tab pos="296545" algn="l"/>
              </a:tabLst>
            </a:pPr>
            <a:r>
              <a:rPr sz="1800" spc="-50" dirty="0">
                <a:latin typeface="Trebuchet MS"/>
                <a:cs typeface="Trebuchet MS"/>
              </a:rPr>
              <a:t>Ö</a:t>
            </a:r>
            <a:r>
              <a:rPr sz="1800" spc="-50" dirty="0">
                <a:latin typeface="Arial"/>
                <a:cs typeface="Arial"/>
              </a:rPr>
              <a:t>ğ</a:t>
            </a:r>
            <a:r>
              <a:rPr sz="1800" spc="-50" dirty="0">
                <a:latin typeface="Trebuchet MS"/>
                <a:cs typeface="Trebuchet MS"/>
              </a:rPr>
              <a:t>renciler </a:t>
            </a:r>
            <a:r>
              <a:rPr sz="1800" spc="-105" dirty="0">
                <a:latin typeface="Trebuchet MS"/>
                <a:cs typeface="Trebuchet MS"/>
              </a:rPr>
              <a:t>kendi </a:t>
            </a:r>
            <a:r>
              <a:rPr sz="1800" spc="-100" dirty="0">
                <a:latin typeface="Trebuchet MS"/>
                <a:cs typeface="Trebuchet MS"/>
              </a:rPr>
              <a:t>kendilerine </a:t>
            </a:r>
            <a:r>
              <a:rPr sz="1800" spc="-65" dirty="0">
                <a:latin typeface="Trebuchet MS"/>
                <a:cs typeface="Trebuchet MS"/>
              </a:rPr>
              <a:t>ö</a:t>
            </a:r>
            <a:r>
              <a:rPr sz="1800" spc="-65" dirty="0">
                <a:latin typeface="Arial"/>
                <a:cs typeface="Arial"/>
              </a:rPr>
              <a:t>ğ</a:t>
            </a:r>
            <a:r>
              <a:rPr sz="1800" spc="-65" dirty="0">
                <a:latin typeface="Trebuchet MS"/>
                <a:cs typeface="Trebuchet MS"/>
              </a:rPr>
              <a:t>renirken </a:t>
            </a:r>
            <a:r>
              <a:rPr sz="1800" spc="-100" dirty="0">
                <a:latin typeface="Trebuchet MS"/>
                <a:cs typeface="Trebuchet MS"/>
              </a:rPr>
              <a:t>uygun </a:t>
            </a:r>
            <a:r>
              <a:rPr sz="1800" spc="-105" dirty="0">
                <a:latin typeface="Trebuchet MS"/>
                <a:cs typeface="Trebuchet MS"/>
              </a:rPr>
              <a:t>bilişsel </a:t>
            </a:r>
            <a:r>
              <a:rPr sz="1800" spc="-110" dirty="0">
                <a:latin typeface="Trebuchet MS"/>
                <a:cs typeface="Trebuchet MS"/>
              </a:rPr>
              <a:t>stratejileri  kullansalar </a:t>
            </a:r>
            <a:r>
              <a:rPr sz="1800" spc="-120" dirty="0">
                <a:latin typeface="Trebuchet MS"/>
                <a:cs typeface="Trebuchet MS"/>
              </a:rPr>
              <a:t>bile </a:t>
            </a:r>
            <a:r>
              <a:rPr sz="1800" spc="-100" dirty="0">
                <a:latin typeface="Trebuchet MS"/>
                <a:cs typeface="Trebuchet MS"/>
              </a:rPr>
              <a:t>kimi </a:t>
            </a:r>
            <a:r>
              <a:rPr sz="1800" spc="-110" dirty="0">
                <a:latin typeface="Trebuchet MS"/>
                <a:cs typeface="Trebuchet MS"/>
              </a:rPr>
              <a:t>kez </a:t>
            </a:r>
            <a:r>
              <a:rPr sz="1800" spc="-70" dirty="0">
                <a:latin typeface="Trebuchet MS"/>
                <a:cs typeface="Trebuchet MS"/>
              </a:rPr>
              <a:t>ö</a:t>
            </a:r>
            <a:r>
              <a:rPr sz="1800" spc="-70" dirty="0">
                <a:latin typeface="Arial"/>
                <a:cs typeface="Arial"/>
              </a:rPr>
              <a:t>ğ</a:t>
            </a:r>
            <a:r>
              <a:rPr sz="1800" spc="-70" dirty="0">
                <a:latin typeface="Trebuchet MS"/>
                <a:cs typeface="Trebuchet MS"/>
              </a:rPr>
              <a:t>retim </a:t>
            </a:r>
            <a:r>
              <a:rPr sz="1800" spc="-114" dirty="0">
                <a:latin typeface="Trebuchet MS"/>
                <a:cs typeface="Trebuchet MS"/>
              </a:rPr>
              <a:t>hedeflerine </a:t>
            </a:r>
            <a:r>
              <a:rPr sz="1800" spc="-125" dirty="0">
                <a:latin typeface="Trebuchet MS"/>
                <a:cs typeface="Trebuchet MS"/>
              </a:rPr>
              <a:t>ulaşmada </a:t>
            </a:r>
            <a:r>
              <a:rPr sz="1800" spc="-100" dirty="0">
                <a:latin typeface="Trebuchet MS"/>
                <a:cs typeface="Trebuchet MS"/>
              </a:rPr>
              <a:t>güçlüklerle  </a:t>
            </a:r>
            <a:r>
              <a:rPr sz="1800" spc="-114" dirty="0">
                <a:latin typeface="Trebuchet MS"/>
                <a:cs typeface="Trebuchet MS"/>
              </a:rPr>
              <a:t>karşılaşırlar. </a:t>
            </a:r>
            <a:r>
              <a:rPr sz="1800" spc="-50" dirty="0">
                <a:latin typeface="Trebuchet MS"/>
                <a:cs typeface="Trebuchet MS"/>
              </a:rPr>
              <a:t>Bu </a:t>
            </a:r>
            <a:r>
              <a:rPr sz="1800" spc="-130" dirty="0">
                <a:latin typeface="Trebuchet MS"/>
                <a:cs typeface="Trebuchet MS"/>
              </a:rPr>
              <a:t>güçlükler, </a:t>
            </a:r>
            <a:r>
              <a:rPr sz="1800" spc="-105" dirty="0">
                <a:latin typeface="Trebuchet MS"/>
                <a:cs typeface="Trebuchet MS"/>
              </a:rPr>
              <a:t>duygusal etmenlerden </a:t>
            </a:r>
            <a:r>
              <a:rPr sz="1800" spc="-140" dirty="0">
                <a:latin typeface="Trebuchet MS"/>
                <a:cs typeface="Trebuchet MS"/>
              </a:rPr>
              <a:t>kaynaklanabilir.</a:t>
            </a:r>
            <a:r>
              <a:rPr sz="1800" spc="-295" dirty="0">
                <a:latin typeface="Trebuchet MS"/>
                <a:cs typeface="Trebuchet MS"/>
              </a:rPr>
              <a:t> </a:t>
            </a:r>
            <a:r>
              <a:rPr sz="1800" spc="-45" dirty="0">
                <a:latin typeface="Trebuchet MS"/>
                <a:cs typeface="Trebuchet MS"/>
              </a:rPr>
              <a:t>Ö</a:t>
            </a:r>
            <a:r>
              <a:rPr sz="1800" spc="-45" dirty="0">
                <a:latin typeface="Arial"/>
                <a:cs typeface="Arial"/>
              </a:rPr>
              <a:t>ğ</a:t>
            </a:r>
            <a:r>
              <a:rPr sz="1800" spc="-45" dirty="0">
                <a:latin typeface="Trebuchet MS"/>
                <a:cs typeface="Trebuchet MS"/>
              </a:rPr>
              <a:t>renmede  </a:t>
            </a:r>
            <a:r>
              <a:rPr sz="1800" spc="-110" dirty="0">
                <a:latin typeface="Trebuchet MS"/>
                <a:cs typeface="Trebuchet MS"/>
              </a:rPr>
              <a:t>duygusal </a:t>
            </a:r>
            <a:r>
              <a:rPr sz="1800" spc="-140" dirty="0">
                <a:latin typeface="Trebuchet MS"/>
                <a:cs typeface="Trebuchet MS"/>
              </a:rPr>
              <a:t>ya </a:t>
            </a:r>
            <a:r>
              <a:rPr sz="1800" spc="-135" dirty="0">
                <a:latin typeface="Trebuchet MS"/>
                <a:cs typeface="Trebuchet MS"/>
              </a:rPr>
              <a:t>da </a:t>
            </a:r>
            <a:r>
              <a:rPr sz="1800" spc="-100" dirty="0">
                <a:latin typeface="Trebuchet MS"/>
                <a:cs typeface="Trebuchet MS"/>
              </a:rPr>
              <a:t>güdüsel </a:t>
            </a:r>
            <a:r>
              <a:rPr sz="1800" spc="-105" dirty="0">
                <a:latin typeface="Trebuchet MS"/>
                <a:cs typeface="Trebuchet MS"/>
              </a:rPr>
              <a:t>etmenlerden </a:t>
            </a:r>
            <a:r>
              <a:rPr sz="1800" spc="-85" dirty="0">
                <a:latin typeface="Trebuchet MS"/>
                <a:cs typeface="Trebuchet MS"/>
              </a:rPr>
              <a:t>oluşan </a:t>
            </a:r>
            <a:r>
              <a:rPr sz="1800" spc="-110" dirty="0">
                <a:latin typeface="Trebuchet MS"/>
                <a:cs typeface="Trebuchet MS"/>
              </a:rPr>
              <a:t>engelleri </a:t>
            </a:r>
            <a:r>
              <a:rPr sz="1800" spc="-85" dirty="0">
                <a:latin typeface="Trebuchet MS"/>
                <a:cs typeface="Trebuchet MS"/>
              </a:rPr>
              <a:t>ortadan </a:t>
            </a:r>
            <a:r>
              <a:rPr sz="1800" spc="-100" dirty="0">
                <a:latin typeface="Trebuchet MS"/>
                <a:cs typeface="Trebuchet MS"/>
              </a:rPr>
              <a:t>kaldırmak </a:t>
            </a:r>
            <a:r>
              <a:rPr sz="1800" spc="-110" dirty="0">
                <a:latin typeface="Trebuchet MS"/>
                <a:cs typeface="Trebuchet MS"/>
              </a:rPr>
              <a:t>için  </a:t>
            </a:r>
            <a:r>
              <a:rPr sz="1800" spc="-120" dirty="0">
                <a:latin typeface="Trebuchet MS"/>
                <a:cs typeface="Trebuchet MS"/>
              </a:rPr>
              <a:t>kullanılan </a:t>
            </a:r>
            <a:r>
              <a:rPr sz="1800" spc="-110" dirty="0">
                <a:latin typeface="Trebuchet MS"/>
                <a:cs typeface="Trebuchet MS"/>
              </a:rPr>
              <a:t>stratejiler </a:t>
            </a:r>
            <a:r>
              <a:rPr sz="1800" spc="-95" dirty="0">
                <a:latin typeface="Trebuchet MS"/>
                <a:cs typeface="Trebuchet MS"/>
              </a:rPr>
              <a:t>duyuşsal </a:t>
            </a:r>
            <a:r>
              <a:rPr sz="1800" spc="-110" dirty="0">
                <a:latin typeface="Trebuchet MS"/>
                <a:cs typeface="Trebuchet MS"/>
              </a:rPr>
              <a:t>stratejiler </a:t>
            </a:r>
            <a:r>
              <a:rPr sz="1800" spc="-85" dirty="0">
                <a:latin typeface="Trebuchet MS"/>
                <a:cs typeface="Trebuchet MS"/>
              </a:rPr>
              <a:t>olarak</a:t>
            </a:r>
            <a:r>
              <a:rPr sz="1800" spc="185" dirty="0">
                <a:latin typeface="Trebuchet MS"/>
                <a:cs typeface="Trebuchet MS"/>
              </a:rPr>
              <a:t> </a:t>
            </a:r>
            <a:r>
              <a:rPr sz="1800" spc="-130" dirty="0">
                <a:latin typeface="Trebuchet MS"/>
                <a:cs typeface="Trebuchet MS"/>
              </a:rPr>
              <a:t>adlandırılmaktadır.</a:t>
            </a:r>
            <a:endParaRPr sz="1800">
              <a:latin typeface="Trebuchet MS"/>
              <a:cs typeface="Trebuchet MS"/>
            </a:endParaRPr>
          </a:p>
          <a:p>
            <a:pPr marL="295910" marR="241300" indent="-283845" algn="just">
              <a:lnSpc>
                <a:spcPct val="79800"/>
              </a:lnSpc>
              <a:spcBef>
                <a:spcPts val="615"/>
              </a:spcBef>
              <a:buClr>
                <a:srgbClr val="3891A7"/>
              </a:buClr>
              <a:buSzPct val="80555"/>
              <a:buFont typeface="Arial"/>
              <a:buChar char=""/>
              <a:tabLst>
                <a:tab pos="296545" algn="l"/>
              </a:tabLst>
            </a:pPr>
            <a:r>
              <a:rPr sz="1800" spc="-55" dirty="0">
                <a:latin typeface="Trebuchet MS"/>
                <a:cs typeface="Trebuchet MS"/>
              </a:rPr>
              <a:t>Duyuşsal </a:t>
            </a:r>
            <a:r>
              <a:rPr sz="1800" spc="-160" dirty="0">
                <a:latin typeface="Trebuchet MS"/>
                <a:cs typeface="Trebuchet MS"/>
              </a:rPr>
              <a:t>alanda, </a:t>
            </a:r>
            <a:r>
              <a:rPr sz="1800" spc="-105" dirty="0">
                <a:latin typeface="Trebuchet MS"/>
                <a:cs typeface="Trebuchet MS"/>
              </a:rPr>
              <a:t>dikkati </a:t>
            </a:r>
            <a:r>
              <a:rPr sz="1800" spc="-135" dirty="0">
                <a:latin typeface="Trebuchet MS"/>
                <a:cs typeface="Trebuchet MS"/>
              </a:rPr>
              <a:t>toplama, </a:t>
            </a:r>
            <a:r>
              <a:rPr sz="1800" spc="-105" dirty="0">
                <a:latin typeface="Trebuchet MS"/>
                <a:cs typeface="Trebuchet MS"/>
              </a:rPr>
              <a:t>yo</a:t>
            </a:r>
            <a:r>
              <a:rPr sz="1800" spc="-105" dirty="0">
                <a:latin typeface="Arial"/>
                <a:cs typeface="Arial"/>
              </a:rPr>
              <a:t>ğ</a:t>
            </a:r>
            <a:r>
              <a:rPr sz="1800" spc="-105" dirty="0">
                <a:latin typeface="Trebuchet MS"/>
                <a:cs typeface="Trebuchet MS"/>
              </a:rPr>
              <a:t>unlaşmayı </a:t>
            </a:r>
            <a:r>
              <a:rPr sz="1800" spc="-95" dirty="0">
                <a:latin typeface="Trebuchet MS"/>
                <a:cs typeface="Trebuchet MS"/>
              </a:rPr>
              <a:t>sürdürmeyi, </a:t>
            </a:r>
            <a:r>
              <a:rPr sz="1800" spc="-100" dirty="0">
                <a:latin typeface="Trebuchet MS"/>
                <a:cs typeface="Trebuchet MS"/>
              </a:rPr>
              <a:t>başarı </a:t>
            </a:r>
            <a:r>
              <a:rPr sz="1800" spc="-165" dirty="0">
                <a:latin typeface="Trebuchet MS"/>
                <a:cs typeface="Trebuchet MS"/>
              </a:rPr>
              <a:t>kaygısı,  </a:t>
            </a:r>
            <a:r>
              <a:rPr sz="1800" spc="-120" dirty="0">
                <a:latin typeface="Trebuchet MS"/>
                <a:cs typeface="Trebuchet MS"/>
              </a:rPr>
              <a:t>güdülenme, </a:t>
            </a:r>
            <a:r>
              <a:rPr sz="1800" spc="-85" dirty="0">
                <a:latin typeface="Trebuchet MS"/>
                <a:cs typeface="Trebuchet MS"/>
              </a:rPr>
              <a:t>stresle </a:t>
            </a:r>
            <a:r>
              <a:rPr sz="1800" spc="-125" dirty="0">
                <a:latin typeface="Trebuchet MS"/>
                <a:cs typeface="Trebuchet MS"/>
              </a:rPr>
              <a:t>başa </a:t>
            </a:r>
            <a:r>
              <a:rPr sz="1800" spc="-140" dirty="0">
                <a:latin typeface="Trebuchet MS"/>
                <a:cs typeface="Trebuchet MS"/>
              </a:rPr>
              <a:t>çıkma, </a:t>
            </a:r>
            <a:r>
              <a:rPr sz="1800" spc="-130" dirty="0">
                <a:latin typeface="Trebuchet MS"/>
                <a:cs typeface="Trebuchet MS"/>
              </a:rPr>
              <a:t>zamanı </a:t>
            </a:r>
            <a:r>
              <a:rPr sz="1800" spc="-110" dirty="0">
                <a:latin typeface="Trebuchet MS"/>
                <a:cs typeface="Trebuchet MS"/>
              </a:rPr>
              <a:t>etkili </a:t>
            </a:r>
            <a:r>
              <a:rPr sz="1800" spc="-85" dirty="0">
                <a:latin typeface="Trebuchet MS"/>
                <a:cs typeface="Trebuchet MS"/>
              </a:rPr>
              <a:t>olarak </a:t>
            </a:r>
            <a:r>
              <a:rPr sz="1800" spc="-120" dirty="0">
                <a:latin typeface="Trebuchet MS"/>
                <a:cs typeface="Trebuchet MS"/>
              </a:rPr>
              <a:t>kullanma </a:t>
            </a:r>
            <a:r>
              <a:rPr sz="1800" spc="-85" dirty="0">
                <a:latin typeface="Trebuchet MS"/>
                <a:cs typeface="Trebuchet MS"/>
              </a:rPr>
              <a:t>konuları yer  </a:t>
            </a:r>
            <a:r>
              <a:rPr sz="1800" spc="-175" dirty="0">
                <a:latin typeface="Trebuchet MS"/>
                <a:cs typeface="Trebuchet MS"/>
              </a:rPr>
              <a:t>alır.</a:t>
            </a:r>
            <a:endParaRPr sz="1800">
              <a:latin typeface="Trebuchet MS"/>
              <a:cs typeface="Trebuchet MS"/>
            </a:endParaRPr>
          </a:p>
          <a:p>
            <a:pPr marL="358140" indent="-346075" algn="just">
              <a:lnSpc>
                <a:spcPts val="1939"/>
              </a:lnSpc>
              <a:spcBef>
                <a:spcPts val="180"/>
              </a:spcBef>
              <a:buClr>
                <a:srgbClr val="3891A7"/>
              </a:buClr>
              <a:buSzPct val="80555"/>
              <a:buFont typeface="Arial"/>
              <a:buChar char=""/>
              <a:tabLst>
                <a:tab pos="358775" algn="l"/>
              </a:tabLst>
            </a:pPr>
            <a:r>
              <a:rPr sz="1800" spc="-75" dirty="0">
                <a:latin typeface="Trebuchet MS"/>
                <a:cs typeface="Trebuchet MS"/>
              </a:rPr>
              <a:t>Ö</a:t>
            </a:r>
            <a:r>
              <a:rPr sz="1800" spc="-75" dirty="0">
                <a:latin typeface="Arial"/>
                <a:cs typeface="Arial"/>
              </a:rPr>
              <a:t>ğ</a:t>
            </a:r>
            <a:r>
              <a:rPr sz="1800" spc="-75" dirty="0">
                <a:latin typeface="Trebuchet MS"/>
                <a:cs typeface="Trebuchet MS"/>
              </a:rPr>
              <a:t>rencilerin, </a:t>
            </a:r>
            <a:r>
              <a:rPr sz="1800" spc="-105" dirty="0">
                <a:latin typeface="Trebuchet MS"/>
                <a:cs typeface="Trebuchet MS"/>
              </a:rPr>
              <a:t>kendi </a:t>
            </a:r>
            <a:r>
              <a:rPr sz="1800" spc="-100" dirty="0">
                <a:latin typeface="Trebuchet MS"/>
                <a:cs typeface="Trebuchet MS"/>
              </a:rPr>
              <a:t>kendilerine </a:t>
            </a:r>
            <a:r>
              <a:rPr sz="1800" spc="-114" dirty="0">
                <a:latin typeface="Trebuchet MS"/>
                <a:cs typeface="Trebuchet MS"/>
              </a:rPr>
              <a:t>çalışırken, </a:t>
            </a:r>
            <a:r>
              <a:rPr sz="1800" spc="-105" dirty="0">
                <a:latin typeface="Trebuchet MS"/>
                <a:cs typeface="Trebuchet MS"/>
              </a:rPr>
              <a:t>en </a:t>
            </a:r>
            <a:r>
              <a:rPr sz="1800" spc="-135" dirty="0">
                <a:latin typeface="Trebuchet MS"/>
                <a:cs typeface="Trebuchet MS"/>
              </a:rPr>
              <a:t>yaygın </a:t>
            </a:r>
            <a:r>
              <a:rPr sz="1800" spc="-85" dirty="0">
                <a:latin typeface="Trebuchet MS"/>
                <a:cs typeface="Trebuchet MS"/>
              </a:rPr>
              <a:t>sorunlarından</a:t>
            </a:r>
            <a:r>
              <a:rPr sz="1800" spc="15" dirty="0">
                <a:latin typeface="Trebuchet MS"/>
                <a:cs typeface="Trebuchet MS"/>
              </a:rPr>
              <a:t> </a:t>
            </a:r>
            <a:r>
              <a:rPr sz="1800" spc="-120" dirty="0">
                <a:latin typeface="Trebuchet MS"/>
                <a:cs typeface="Trebuchet MS"/>
              </a:rPr>
              <a:t>biri,</a:t>
            </a:r>
            <a:endParaRPr sz="1800">
              <a:latin typeface="Trebuchet MS"/>
              <a:cs typeface="Trebuchet MS"/>
            </a:endParaRPr>
          </a:p>
          <a:p>
            <a:pPr marL="295910" marR="119380" algn="just">
              <a:lnSpc>
                <a:spcPts val="1730"/>
              </a:lnSpc>
              <a:spcBef>
                <a:spcPts val="195"/>
              </a:spcBef>
            </a:pPr>
            <a:r>
              <a:rPr sz="1800" spc="-100" dirty="0">
                <a:latin typeface="Trebuchet MS"/>
                <a:cs typeface="Trebuchet MS"/>
              </a:rPr>
              <a:t>zihnin </a:t>
            </a:r>
            <a:r>
              <a:rPr sz="1800" spc="-140" dirty="0">
                <a:latin typeface="Trebuchet MS"/>
                <a:cs typeface="Trebuchet MS"/>
              </a:rPr>
              <a:t>ya </a:t>
            </a:r>
            <a:r>
              <a:rPr sz="1800" spc="-135" dirty="0">
                <a:latin typeface="Trebuchet MS"/>
                <a:cs typeface="Trebuchet MS"/>
              </a:rPr>
              <a:t>da </a:t>
            </a:r>
            <a:r>
              <a:rPr sz="1800" spc="-120" dirty="0">
                <a:latin typeface="Trebuchet MS"/>
                <a:cs typeface="Trebuchet MS"/>
              </a:rPr>
              <a:t>ilginin </a:t>
            </a:r>
            <a:r>
              <a:rPr sz="1800" spc="-110" dirty="0">
                <a:latin typeface="Trebuchet MS"/>
                <a:cs typeface="Trebuchet MS"/>
              </a:rPr>
              <a:t>başka </a:t>
            </a:r>
            <a:r>
              <a:rPr sz="1800" spc="-70" dirty="0">
                <a:latin typeface="Trebuchet MS"/>
                <a:cs typeface="Trebuchet MS"/>
              </a:rPr>
              <a:t>yöne </a:t>
            </a:r>
            <a:r>
              <a:rPr sz="1800" spc="-120" dirty="0">
                <a:latin typeface="Trebuchet MS"/>
                <a:cs typeface="Trebuchet MS"/>
              </a:rPr>
              <a:t>çekilmesidir. </a:t>
            </a:r>
            <a:r>
              <a:rPr sz="1800" spc="-60" dirty="0">
                <a:latin typeface="Trebuchet MS"/>
                <a:cs typeface="Trebuchet MS"/>
              </a:rPr>
              <a:t>Dikkatin </a:t>
            </a:r>
            <a:r>
              <a:rPr sz="1800" spc="-110" dirty="0">
                <a:latin typeface="Trebuchet MS"/>
                <a:cs typeface="Trebuchet MS"/>
              </a:rPr>
              <a:t>başka </a:t>
            </a:r>
            <a:r>
              <a:rPr sz="1800" spc="-70" dirty="0">
                <a:latin typeface="Trebuchet MS"/>
                <a:cs typeface="Trebuchet MS"/>
              </a:rPr>
              <a:t>yöne </a:t>
            </a:r>
            <a:r>
              <a:rPr sz="1800" spc="-90" dirty="0">
                <a:latin typeface="Trebuchet MS"/>
                <a:cs typeface="Trebuchet MS"/>
              </a:rPr>
              <a:t>yönelmesi  </a:t>
            </a:r>
            <a:r>
              <a:rPr sz="1800" spc="-120" dirty="0">
                <a:latin typeface="Trebuchet MS"/>
                <a:cs typeface="Trebuchet MS"/>
              </a:rPr>
              <a:t>genellikle </a:t>
            </a:r>
            <a:r>
              <a:rPr sz="1800" spc="-100" dirty="0">
                <a:latin typeface="Trebuchet MS"/>
                <a:cs typeface="Trebuchet MS"/>
              </a:rPr>
              <a:t>çalışırken </a:t>
            </a:r>
            <a:r>
              <a:rPr sz="1800" spc="-140" dirty="0">
                <a:latin typeface="Trebuchet MS"/>
                <a:cs typeface="Trebuchet MS"/>
              </a:rPr>
              <a:t>veya </a:t>
            </a:r>
            <a:r>
              <a:rPr sz="1800" spc="-85" dirty="0">
                <a:latin typeface="Trebuchet MS"/>
                <a:cs typeface="Trebuchet MS"/>
              </a:rPr>
              <a:t>okurken, </a:t>
            </a:r>
            <a:r>
              <a:rPr sz="1800" spc="-80" dirty="0">
                <a:latin typeface="Trebuchet MS"/>
                <a:cs typeface="Trebuchet MS"/>
              </a:rPr>
              <a:t>radyonun </a:t>
            </a:r>
            <a:r>
              <a:rPr sz="1800" spc="-140" dirty="0">
                <a:latin typeface="Trebuchet MS"/>
                <a:cs typeface="Trebuchet MS"/>
              </a:rPr>
              <a:t>açılması, </a:t>
            </a:r>
            <a:r>
              <a:rPr sz="1800" spc="-80" dirty="0">
                <a:latin typeface="Trebuchet MS"/>
                <a:cs typeface="Trebuchet MS"/>
              </a:rPr>
              <a:t>oda </a:t>
            </a:r>
            <a:r>
              <a:rPr sz="1800" spc="-105" dirty="0">
                <a:latin typeface="Trebuchet MS"/>
                <a:cs typeface="Trebuchet MS"/>
              </a:rPr>
              <a:t>arkadaşının </a:t>
            </a:r>
            <a:r>
              <a:rPr sz="1800" spc="-95" dirty="0">
                <a:latin typeface="Trebuchet MS"/>
                <a:cs typeface="Trebuchet MS"/>
              </a:rPr>
              <a:t>içeri  </a:t>
            </a:r>
            <a:r>
              <a:rPr sz="1800" spc="-90" dirty="0">
                <a:latin typeface="Trebuchet MS"/>
                <a:cs typeface="Trebuchet MS"/>
              </a:rPr>
              <a:t>girmesi </a:t>
            </a:r>
            <a:r>
              <a:rPr sz="1800" spc="-120" dirty="0">
                <a:latin typeface="Trebuchet MS"/>
                <a:cs typeface="Trebuchet MS"/>
              </a:rPr>
              <a:t>gibi </a:t>
            </a:r>
            <a:r>
              <a:rPr sz="1800" spc="-100" dirty="0">
                <a:latin typeface="Trebuchet MS"/>
                <a:cs typeface="Trebuchet MS"/>
              </a:rPr>
              <a:t>dışsal </a:t>
            </a:r>
            <a:r>
              <a:rPr sz="1800" spc="-105" dirty="0">
                <a:latin typeface="Trebuchet MS"/>
                <a:cs typeface="Trebuchet MS"/>
              </a:rPr>
              <a:t>etmenlerden</a:t>
            </a:r>
            <a:r>
              <a:rPr sz="1800" spc="95" dirty="0">
                <a:latin typeface="Trebuchet MS"/>
                <a:cs typeface="Trebuchet MS"/>
              </a:rPr>
              <a:t> </a:t>
            </a:r>
            <a:r>
              <a:rPr sz="1800" spc="-110" dirty="0">
                <a:latin typeface="Trebuchet MS"/>
                <a:cs typeface="Trebuchet MS"/>
              </a:rPr>
              <a:t>oluşur.</a:t>
            </a:r>
            <a:endParaRPr sz="1800">
              <a:latin typeface="Trebuchet MS"/>
              <a:cs typeface="Trebuchet MS"/>
            </a:endParaRPr>
          </a:p>
          <a:p>
            <a:pPr marL="295910" marR="61594" indent="-283845">
              <a:lnSpc>
                <a:spcPct val="80000"/>
              </a:lnSpc>
              <a:spcBef>
                <a:spcPts val="625"/>
              </a:spcBef>
              <a:buClr>
                <a:srgbClr val="3891A7"/>
              </a:buClr>
              <a:buSzPct val="80555"/>
              <a:buFont typeface="Arial"/>
              <a:buChar char=""/>
              <a:tabLst>
                <a:tab pos="295910" algn="l"/>
                <a:tab pos="296545" algn="l"/>
              </a:tabLst>
            </a:pPr>
            <a:r>
              <a:rPr sz="1800" spc="-85" dirty="0">
                <a:latin typeface="Trebuchet MS"/>
                <a:cs typeface="Trebuchet MS"/>
              </a:rPr>
              <a:t>Ö</a:t>
            </a:r>
            <a:r>
              <a:rPr sz="1800" spc="-85" dirty="0">
                <a:latin typeface="Arial"/>
                <a:cs typeface="Arial"/>
              </a:rPr>
              <a:t>ğ</a:t>
            </a:r>
            <a:r>
              <a:rPr sz="1800" spc="-85" dirty="0">
                <a:latin typeface="Trebuchet MS"/>
                <a:cs typeface="Trebuchet MS"/>
              </a:rPr>
              <a:t>renciler, </a:t>
            </a:r>
            <a:r>
              <a:rPr sz="1800" spc="-80" dirty="0">
                <a:latin typeface="Trebuchet MS"/>
                <a:cs typeface="Trebuchet MS"/>
              </a:rPr>
              <a:t>ö</a:t>
            </a:r>
            <a:r>
              <a:rPr sz="1800" spc="-80" dirty="0">
                <a:latin typeface="Arial"/>
                <a:cs typeface="Arial"/>
              </a:rPr>
              <a:t>ğ</a:t>
            </a:r>
            <a:r>
              <a:rPr sz="1800" spc="-80" dirty="0">
                <a:latin typeface="Trebuchet MS"/>
                <a:cs typeface="Trebuchet MS"/>
              </a:rPr>
              <a:t>renmelerini </a:t>
            </a:r>
            <a:r>
              <a:rPr sz="1800" spc="-105" dirty="0">
                <a:latin typeface="Trebuchet MS"/>
                <a:cs typeface="Trebuchet MS"/>
              </a:rPr>
              <a:t>en </a:t>
            </a:r>
            <a:r>
              <a:rPr sz="1800" spc="-110" dirty="0">
                <a:latin typeface="Trebuchet MS"/>
                <a:cs typeface="Trebuchet MS"/>
              </a:rPr>
              <a:t>iyi </a:t>
            </a:r>
            <a:r>
              <a:rPr sz="1800" spc="-105" dirty="0">
                <a:latin typeface="Trebuchet MS"/>
                <a:cs typeface="Trebuchet MS"/>
              </a:rPr>
              <a:t>destekleyen </a:t>
            </a:r>
            <a:r>
              <a:rPr sz="1800" spc="-100" dirty="0">
                <a:latin typeface="Trebuchet MS"/>
                <a:cs typeface="Trebuchet MS"/>
              </a:rPr>
              <a:t>çevresel </a:t>
            </a:r>
            <a:r>
              <a:rPr sz="1800" spc="-90" dirty="0">
                <a:latin typeface="Trebuchet MS"/>
                <a:cs typeface="Trebuchet MS"/>
              </a:rPr>
              <a:t>özellikleri </a:t>
            </a:r>
            <a:r>
              <a:rPr sz="1800" spc="-125" dirty="0">
                <a:latin typeface="Trebuchet MS"/>
                <a:cs typeface="Trebuchet MS"/>
              </a:rPr>
              <a:t>belirleyip,  </a:t>
            </a:r>
            <a:r>
              <a:rPr sz="1800" spc="-105" dirty="0">
                <a:latin typeface="Trebuchet MS"/>
                <a:cs typeface="Trebuchet MS"/>
              </a:rPr>
              <a:t>düzenleyerek </a:t>
            </a:r>
            <a:r>
              <a:rPr sz="1800" spc="-85" dirty="0">
                <a:latin typeface="Trebuchet MS"/>
                <a:cs typeface="Trebuchet MS"/>
              </a:rPr>
              <a:t>ruhsal </a:t>
            </a:r>
            <a:r>
              <a:rPr sz="1800" spc="-114" dirty="0">
                <a:latin typeface="Trebuchet MS"/>
                <a:cs typeface="Trebuchet MS"/>
              </a:rPr>
              <a:t>yapılarını </a:t>
            </a:r>
            <a:r>
              <a:rPr sz="1800" spc="-65" dirty="0">
                <a:latin typeface="Trebuchet MS"/>
                <a:cs typeface="Trebuchet MS"/>
              </a:rPr>
              <a:t>ö</a:t>
            </a:r>
            <a:r>
              <a:rPr sz="1800" spc="-65" dirty="0">
                <a:latin typeface="Arial"/>
                <a:cs typeface="Arial"/>
              </a:rPr>
              <a:t>ğ</a:t>
            </a:r>
            <a:r>
              <a:rPr sz="1800" spc="-65" dirty="0">
                <a:latin typeface="Trebuchet MS"/>
                <a:cs typeface="Trebuchet MS"/>
              </a:rPr>
              <a:t>renme </a:t>
            </a:r>
            <a:r>
              <a:rPr sz="1800" spc="-110" dirty="0">
                <a:latin typeface="Trebuchet MS"/>
                <a:cs typeface="Trebuchet MS"/>
              </a:rPr>
              <a:t>için </a:t>
            </a:r>
            <a:r>
              <a:rPr sz="1800" spc="-105" dirty="0">
                <a:latin typeface="Trebuchet MS"/>
                <a:cs typeface="Trebuchet MS"/>
              </a:rPr>
              <a:t>en </a:t>
            </a:r>
            <a:r>
              <a:rPr sz="1800" spc="-100" dirty="0">
                <a:latin typeface="Trebuchet MS"/>
                <a:cs typeface="Trebuchet MS"/>
              </a:rPr>
              <a:t>uygun </a:t>
            </a:r>
            <a:r>
              <a:rPr sz="1800" spc="-90" dirty="0">
                <a:latin typeface="Trebuchet MS"/>
                <a:cs typeface="Trebuchet MS"/>
              </a:rPr>
              <a:t>duruma </a:t>
            </a:r>
            <a:r>
              <a:rPr sz="1800" spc="-125" dirty="0">
                <a:latin typeface="Trebuchet MS"/>
                <a:cs typeface="Trebuchet MS"/>
              </a:rPr>
              <a:t>getirebilirler.  </a:t>
            </a:r>
            <a:r>
              <a:rPr sz="1800" spc="-55" dirty="0">
                <a:latin typeface="Trebuchet MS"/>
                <a:cs typeface="Trebuchet MS"/>
              </a:rPr>
              <a:t>Örne</a:t>
            </a:r>
            <a:r>
              <a:rPr sz="1800" spc="-55" dirty="0">
                <a:latin typeface="Arial"/>
                <a:cs typeface="Arial"/>
              </a:rPr>
              <a:t>ğ</a:t>
            </a:r>
            <a:r>
              <a:rPr sz="1800" spc="-55" dirty="0">
                <a:latin typeface="Trebuchet MS"/>
                <a:cs typeface="Trebuchet MS"/>
              </a:rPr>
              <a:t>in; </a:t>
            </a:r>
            <a:r>
              <a:rPr sz="1800" spc="-100" dirty="0">
                <a:latin typeface="Trebuchet MS"/>
                <a:cs typeface="Trebuchet MS"/>
              </a:rPr>
              <a:t>kütüphanede </a:t>
            </a:r>
            <a:r>
              <a:rPr sz="1800" spc="-75" dirty="0">
                <a:latin typeface="Trebuchet MS"/>
                <a:cs typeface="Trebuchet MS"/>
              </a:rPr>
              <a:t>sessiz </a:t>
            </a:r>
            <a:r>
              <a:rPr sz="1800" spc="-70" dirty="0">
                <a:latin typeface="Trebuchet MS"/>
                <a:cs typeface="Trebuchet MS"/>
              </a:rPr>
              <a:t>bir </a:t>
            </a:r>
            <a:r>
              <a:rPr sz="1800" spc="-85" dirty="0">
                <a:latin typeface="Trebuchet MS"/>
                <a:cs typeface="Trebuchet MS"/>
              </a:rPr>
              <a:t>yer </a:t>
            </a:r>
            <a:r>
              <a:rPr sz="1800" spc="-130" dirty="0">
                <a:latin typeface="Trebuchet MS"/>
                <a:cs typeface="Trebuchet MS"/>
              </a:rPr>
              <a:t>bulurlar, </a:t>
            </a:r>
            <a:r>
              <a:rPr sz="1800" spc="-125" dirty="0">
                <a:latin typeface="Trebuchet MS"/>
                <a:cs typeface="Trebuchet MS"/>
              </a:rPr>
              <a:t>çalışma </a:t>
            </a:r>
            <a:r>
              <a:rPr sz="1800" spc="-110" dirty="0">
                <a:latin typeface="Trebuchet MS"/>
                <a:cs typeface="Trebuchet MS"/>
              </a:rPr>
              <a:t>masasını </a:t>
            </a:r>
            <a:r>
              <a:rPr sz="1800" spc="-120" dirty="0">
                <a:latin typeface="Trebuchet MS"/>
                <a:cs typeface="Trebuchet MS"/>
              </a:rPr>
              <a:t>düzenlerler.  </a:t>
            </a:r>
            <a:r>
              <a:rPr sz="1800" spc="-50" dirty="0">
                <a:latin typeface="Trebuchet MS"/>
                <a:cs typeface="Trebuchet MS"/>
              </a:rPr>
              <a:t>Tüm </a:t>
            </a:r>
            <a:r>
              <a:rPr sz="1800" spc="-95" dirty="0">
                <a:latin typeface="Trebuchet MS"/>
                <a:cs typeface="Trebuchet MS"/>
              </a:rPr>
              <a:t>bu </a:t>
            </a:r>
            <a:r>
              <a:rPr sz="1800" spc="-110" dirty="0">
                <a:latin typeface="Trebuchet MS"/>
                <a:cs typeface="Trebuchet MS"/>
              </a:rPr>
              <a:t>stratejiler </a:t>
            </a:r>
            <a:r>
              <a:rPr sz="1800" spc="-105" dirty="0">
                <a:latin typeface="Trebuchet MS"/>
                <a:cs typeface="Trebuchet MS"/>
              </a:rPr>
              <a:t>dikkatte </a:t>
            </a:r>
            <a:r>
              <a:rPr sz="1800" spc="-110" dirty="0">
                <a:latin typeface="Trebuchet MS"/>
                <a:cs typeface="Trebuchet MS"/>
              </a:rPr>
              <a:t>istenmeyen </a:t>
            </a:r>
            <a:r>
              <a:rPr sz="1800" spc="-95" dirty="0">
                <a:latin typeface="Trebuchet MS"/>
                <a:cs typeface="Trebuchet MS"/>
              </a:rPr>
              <a:t>kesintileri </a:t>
            </a:r>
            <a:r>
              <a:rPr sz="1800" spc="-105" dirty="0">
                <a:latin typeface="Trebuchet MS"/>
                <a:cs typeface="Trebuchet MS"/>
              </a:rPr>
              <a:t>en </a:t>
            </a:r>
            <a:r>
              <a:rPr sz="1800" spc="-155" dirty="0">
                <a:latin typeface="Trebuchet MS"/>
                <a:cs typeface="Trebuchet MS"/>
              </a:rPr>
              <a:t>aza </a:t>
            </a:r>
            <a:r>
              <a:rPr sz="1800" spc="-90" dirty="0">
                <a:latin typeface="Trebuchet MS"/>
                <a:cs typeface="Trebuchet MS"/>
              </a:rPr>
              <a:t>indirerek </a:t>
            </a:r>
            <a:r>
              <a:rPr sz="1800" spc="-105" dirty="0">
                <a:latin typeface="Trebuchet MS"/>
                <a:cs typeface="Trebuchet MS"/>
              </a:rPr>
              <a:t>dikkati  </a:t>
            </a:r>
            <a:r>
              <a:rPr sz="1800" spc="-75" dirty="0">
                <a:latin typeface="Trebuchet MS"/>
                <a:cs typeface="Trebuchet MS"/>
              </a:rPr>
              <a:t>sürdürmede </a:t>
            </a:r>
            <a:r>
              <a:rPr sz="1800" spc="-100" dirty="0">
                <a:latin typeface="Trebuchet MS"/>
                <a:cs typeface="Trebuchet MS"/>
              </a:rPr>
              <a:t>güdüsel </a:t>
            </a:r>
            <a:r>
              <a:rPr sz="1800" spc="-85" dirty="0">
                <a:latin typeface="Trebuchet MS"/>
                <a:cs typeface="Trebuchet MS"/>
              </a:rPr>
              <a:t>koşulların </a:t>
            </a:r>
            <a:r>
              <a:rPr sz="1800" spc="-100" dirty="0">
                <a:latin typeface="Trebuchet MS"/>
                <a:cs typeface="Trebuchet MS"/>
              </a:rPr>
              <a:t>artmasını</a:t>
            </a:r>
            <a:r>
              <a:rPr sz="1800" spc="25" dirty="0">
                <a:latin typeface="Trebuchet MS"/>
                <a:cs typeface="Trebuchet MS"/>
              </a:rPr>
              <a:t> </a:t>
            </a:r>
            <a:r>
              <a:rPr sz="1800" spc="-140" dirty="0">
                <a:latin typeface="Trebuchet MS"/>
                <a:cs typeface="Trebuchet MS"/>
              </a:rPr>
              <a:t>sa</a:t>
            </a:r>
            <a:r>
              <a:rPr sz="1800" spc="-140" dirty="0">
                <a:latin typeface="Arial"/>
                <a:cs typeface="Arial"/>
              </a:rPr>
              <a:t>ğ</a:t>
            </a:r>
            <a:r>
              <a:rPr sz="1800" spc="-140" dirty="0">
                <a:latin typeface="Trebuchet MS"/>
                <a:cs typeface="Trebuchet MS"/>
              </a:rPr>
              <a:t>lar.</a:t>
            </a:r>
            <a:endParaRPr sz="1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596896" y="533400"/>
            <a:ext cx="2822703" cy="67390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tr-TR" sz="4300" spc="585" dirty="0" smtClean="0">
                <a:latin typeface="Arial" panose="020B0604020202020204" pitchFamily="34" charset="0"/>
                <a:cs typeface="Arial" panose="020B0604020202020204" pitchFamily="34" charset="0"/>
              </a:rPr>
              <a:t>DİKKAT</a:t>
            </a:r>
            <a:endParaRPr sz="4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596897" y="1418590"/>
            <a:ext cx="7207884" cy="39814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5910" indent="-283845">
              <a:lnSpc>
                <a:spcPts val="1945"/>
              </a:lnSpc>
              <a:spcBef>
                <a:spcPts val="100"/>
              </a:spcBef>
              <a:buClr>
                <a:srgbClr val="3891A7"/>
              </a:buClr>
              <a:buSzPct val="80555"/>
              <a:buFont typeface="Arial"/>
              <a:buChar char=""/>
              <a:tabLst>
                <a:tab pos="295910" algn="l"/>
                <a:tab pos="296545" algn="l"/>
              </a:tabLst>
            </a:pPr>
            <a:r>
              <a:rPr sz="1800" spc="-60" dirty="0">
                <a:latin typeface="Trebuchet MS"/>
                <a:cs typeface="Trebuchet MS"/>
              </a:rPr>
              <a:t>Dikkatin </a:t>
            </a:r>
            <a:r>
              <a:rPr sz="1800" spc="-110" dirty="0">
                <a:latin typeface="Trebuchet MS"/>
                <a:cs typeface="Trebuchet MS"/>
              </a:rPr>
              <a:t>da</a:t>
            </a:r>
            <a:r>
              <a:rPr sz="1800" spc="-110" dirty="0">
                <a:latin typeface="Arial"/>
                <a:cs typeface="Arial"/>
              </a:rPr>
              <a:t>ğ</a:t>
            </a:r>
            <a:r>
              <a:rPr sz="1800" spc="-110" dirty="0">
                <a:latin typeface="Trebuchet MS"/>
                <a:cs typeface="Trebuchet MS"/>
              </a:rPr>
              <a:t>ılması </a:t>
            </a:r>
            <a:r>
              <a:rPr sz="1800" spc="-100" dirty="0">
                <a:latin typeface="Trebuchet MS"/>
                <a:cs typeface="Trebuchet MS"/>
              </a:rPr>
              <a:t>kimi </a:t>
            </a:r>
            <a:r>
              <a:rPr sz="1800" spc="-105" dirty="0">
                <a:latin typeface="Trebuchet MS"/>
                <a:cs typeface="Trebuchet MS"/>
              </a:rPr>
              <a:t>kez </a:t>
            </a:r>
            <a:r>
              <a:rPr sz="1800" spc="-75" dirty="0">
                <a:latin typeface="Trebuchet MS"/>
                <a:cs typeface="Trebuchet MS"/>
              </a:rPr>
              <a:t>ö</a:t>
            </a:r>
            <a:r>
              <a:rPr sz="1800" spc="-75" dirty="0">
                <a:latin typeface="Arial"/>
                <a:cs typeface="Arial"/>
              </a:rPr>
              <a:t>ğ</a:t>
            </a:r>
            <a:r>
              <a:rPr sz="1800" spc="-75" dirty="0">
                <a:latin typeface="Trebuchet MS"/>
                <a:cs typeface="Trebuchet MS"/>
              </a:rPr>
              <a:t>renenden </a:t>
            </a:r>
            <a:r>
              <a:rPr sz="1800" spc="-105" dirty="0">
                <a:latin typeface="Trebuchet MS"/>
                <a:cs typeface="Trebuchet MS"/>
              </a:rPr>
              <a:t>de </a:t>
            </a:r>
            <a:r>
              <a:rPr sz="1800" spc="-140" dirty="0">
                <a:latin typeface="Trebuchet MS"/>
                <a:cs typeface="Trebuchet MS"/>
              </a:rPr>
              <a:t>kaynaklanır.</a:t>
            </a:r>
            <a:r>
              <a:rPr sz="1800" spc="30" dirty="0">
                <a:latin typeface="Trebuchet MS"/>
                <a:cs typeface="Trebuchet MS"/>
              </a:rPr>
              <a:t> </a:t>
            </a:r>
            <a:r>
              <a:rPr sz="1800" spc="-50" dirty="0">
                <a:latin typeface="Trebuchet MS"/>
                <a:cs typeface="Trebuchet MS"/>
              </a:rPr>
              <a:t>"Bunu</a:t>
            </a:r>
            <a:endParaRPr sz="1800">
              <a:latin typeface="Trebuchet MS"/>
              <a:cs typeface="Trebuchet MS"/>
            </a:endParaRPr>
          </a:p>
          <a:p>
            <a:pPr marL="295910">
              <a:lnSpc>
                <a:spcPts val="1725"/>
              </a:lnSpc>
            </a:pPr>
            <a:r>
              <a:rPr sz="1800" spc="-135" dirty="0">
                <a:latin typeface="Trebuchet MS"/>
                <a:cs typeface="Trebuchet MS"/>
              </a:rPr>
              <a:t>anlayamadım", </a:t>
            </a:r>
            <a:r>
              <a:rPr sz="1800" spc="-15" dirty="0">
                <a:latin typeface="Trebuchet MS"/>
                <a:cs typeface="Trebuchet MS"/>
              </a:rPr>
              <a:t>"Bu </a:t>
            </a:r>
            <a:r>
              <a:rPr sz="1800" spc="-110" dirty="0">
                <a:latin typeface="Trebuchet MS"/>
                <a:cs typeface="Trebuchet MS"/>
              </a:rPr>
              <a:t>projeyi </a:t>
            </a:r>
            <a:r>
              <a:rPr sz="1800" spc="-135" dirty="0">
                <a:latin typeface="Trebuchet MS"/>
                <a:cs typeface="Trebuchet MS"/>
              </a:rPr>
              <a:t>yapma </a:t>
            </a:r>
            <a:r>
              <a:rPr sz="1800" spc="-95" dirty="0">
                <a:latin typeface="Trebuchet MS"/>
                <a:cs typeface="Trebuchet MS"/>
              </a:rPr>
              <a:t>olasılı</a:t>
            </a:r>
            <a:r>
              <a:rPr sz="1800" spc="-95" dirty="0">
                <a:latin typeface="Arial"/>
                <a:cs typeface="Arial"/>
              </a:rPr>
              <a:t>ğ</a:t>
            </a:r>
            <a:r>
              <a:rPr sz="1800" spc="-95" dirty="0">
                <a:latin typeface="Trebuchet MS"/>
                <a:cs typeface="Trebuchet MS"/>
              </a:rPr>
              <a:t>ım </a:t>
            </a:r>
            <a:r>
              <a:rPr sz="1800" spc="-125" dirty="0">
                <a:latin typeface="Trebuchet MS"/>
                <a:cs typeface="Trebuchet MS"/>
              </a:rPr>
              <a:t>zayıf" </a:t>
            </a:r>
            <a:r>
              <a:rPr sz="1800" spc="-120" dirty="0">
                <a:latin typeface="Trebuchet MS"/>
                <a:cs typeface="Trebuchet MS"/>
              </a:rPr>
              <a:t>gibi </a:t>
            </a:r>
            <a:r>
              <a:rPr sz="1800" spc="-105" dirty="0">
                <a:latin typeface="Trebuchet MS"/>
                <a:cs typeface="Trebuchet MS"/>
              </a:rPr>
              <a:t>kendi</a:t>
            </a:r>
            <a:r>
              <a:rPr sz="1800" spc="130" dirty="0">
                <a:latin typeface="Trebuchet MS"/>
                <a:cs typeface="Trebuchet MS"/>
              </a:rPr>
              <a:t> </a:t>
            </a:r>
            <a:r>
              <a:rPr sz="1800" spc="-105" dirty="0">
                <a:latin typeface="Trebuchet MS"/>
                <a:cs typeface="Trebuchet MS"/>
              </a:rPr>
              <a:t>kendine</a:t>
            </a:r>
            <a:endParaRPr sz="1800">
              <a:latin typeface="Trebuchet MS"/>
              <a:cs typeface="Trebuchet MS"/>
            </a:endParaRPr>
          </a:p>
          <a:p>
            <a:pPr marL="295910">
              <a:lnSpc>
                <a:spcPts val="1939"/>
              </a:lnSpc>
            </a:pPr>
            <a:r>
              <a:rPr sz="1800" spc="-75" dirty="0">
                <a:latin typeface="Trebuchet MS"/>
                <a:cs typeface="Trebuchet MS"/>
              </a:rPr>
              <a:t>olumsuz </a:t>
            </a:r>
            <a:r>
              <a:rPr sz="1800" spc="-90" dirty="0">
                <a:latin typeface="Trebuchet MS"/>
                <a:cs typeface="Trebuchet MS"/>
              </a:rPr>
              <a:t>düşünme </a:t>
            </a:r>
            <a:r>
              <a:rPr sz="1800" spc="-110" dirty="0">
                <a:latin typeface="Trebuchet MS"/>
                <a:cs typeface="Trebuchet MS"/>
              </a:rPr>
              <a:t>güdülenmeyi </a:t>
            </a:r>
            <a:r>
              <a:rPr sz="1800" spc="-75" dirty="0">
                <a:latin typeface="Trebuchet MS"/>
                <a:cs typeface="Trebuchet MS"/>
              </a:rPr>
              <a:t>düşürerek </a:t>
            </a:r>
            <a:r>
              <a:rPr sz="1800" spc="-105" dirty="0">
                <a:latin typeface="Trebuchet MS"/>
                <a:cs typeface="Trebuchet MS"/>
              </a:rPr>
              <a:t>dikkati</a:t>
            </a:r>
            <a:r>
              <a:rPr sz="1800" spc="85" dirty="0">
                <a:latin typeface="Trebuchet MS"/>
                <a:cs typeface="Trebuchet MS"/>
              </a:rPr>
              <a:t> </a:t>
            </a:r>
            <a:r>
              <a:rPr sz="1800" spc="-160" dirty="0">
                <a:latin typeface="Trebuchet MS"/>
                <a:cs typeface="Trebuchet MS"/>
              </a:rPr>
              <a:t>azaltır.</a:t>
            </a:r>
            <a:endParaRPr sz="1800">
              <a:latin typeface="Trebuchet MS"/>
              <a:cs typeface="Trebuchet MS"/>
            </a:endParaRPr>
          </a:p>
          <a:p>
            <a:pPr marL="295910" marR="54610" indent="-283845">
              <a:lnSpc>
                <a:spcPct val="80000"/>
              </a:lnSpc>
              <a:spcBef>
                <a:spcPts val="610"/>
              </a:spcBef>
              <a:buClr>
                <a:srgbClr val="3891A7"/>
              </a:buClr>
              <a:buSzPct val="80555"/>
              <a:buFont typeface="Arial"/>
              <a:buChar char=""/>
              <a:tabLst>
                <a:tab pos="295910" algn="l"/>
                <a:tab pos="296545" algn="l"/>
              </a:tabLst>
            </a:pPr>
            <a:r>
              <a:rPr sz="1800" spc="-35" dirty="0">
                <a:latin typeface="Trebuchet MS"/>
                <a:cs typeface="Trebuchet MS"/>
              </a:rPr>
              <a:t>Ö</a:t>
            </a:r>
            <a:r>
              <a:rPr sz="1800" spc="-35" dirty="0">
                <a:latin typeface="Arial"/>
                <a:cs typeface="Arial"/>
              </a:rPr>
              <a:t>ğ</a:t>
            </a:r>
            <a:r>
              <a:rPr sz="1800" spc="-35" dirty="0">
                <a:latin typeface="Trebuchet MS"/>
                <a:cs typeface="Trebuchet MS"/>
              </a:rPr>
              <a:t>renme </a:t>
            </a:r>
            <a:r>
              <a:rPr sz="1800" spc="-65" dirty="0">
                <a:latin typeface="Trebuchet MS"/>
                <a:cs typeface="Trebuchet MS"/>
              </a:rPr>
              <a:t>sorumlulu</a:t>
            </a:r>
            <a:r>
              <a:rPr sz="1800" spc="-65" dirty="0">
                <a:latin typeface="Arial"/>
                <a:cs typeface="Arial"/>
              </a:rPr>
              <a:t>ğ</a:t>
            </a:r>
            <a:r>
              <a:rPr sz="1800" spc="-65" dirty="0">
                <a:latin typeface="Trebuchet MS"/>
                <a:cs typeface="Trebuchet MS"/>
              </a:rPr>
              <a:t>u </a:t>
            </a:r>
            <a:r>
              <a:rPr sz="1800" spc="-90" dirty="0">
                <a:latin typeface="Trebuchet MS"/>
                <a:cs typeface="Trebuchet MS"/>
              </a:rPr>
              <a:t>yerleşmiş </a:t>
            </a:r>
            <a:r>
              <a:rPr sz="1800" spc="-105" dirty="0">
                <a:latin typeface="Trebuchet MS"/>
                <a:cs typeface="Trebuchet MS"/>
              </a:rPr>
              <a:t>ö</a:t>
            </a:r>
            <a:r>
              <a:rPr sz="1800" spc="-105" dirty="0">
                <a:latin typeface="Arial"/>
                <a:cs typeface="Arial"/>
              </a:rPr>
              <a:t>ğ</a:t>
            </a:r>
            <a:r>
              <a:rPr sz="1800" spc="-105" dirty="0">
                <a:latin typeface="Trebuchet MS"/>
                <a:cs typeface="Trebuchet MS"/>
              </a:rPr>
              <a:t>renciler, </a:t>
            </a:r>
            <a:r>
              <a:rPr sz="1800" spc="-80" dirty="0">
                <a:latin typeface="Trebuchet MS"/>
                <a:cs typeface="Trebuchet MS"/>
              </a:rPr>
              <a:t>ö</a:t>
            </a:r>
            <a:r>
              <a:rPr sz="1800" spc="-80" dirty="0">
                <a:latin typeface="Arial"/>
                <a:cs typeface="Arial"/>
              </a:rPr>
              <a:t>ğ</a:t>
            </a:r>
            <a:r>
              <a:rPr sz="1800" spc="-80" dirty="0">
                <a:latin typeface="Trebuchet MS"/>
                <a:cs typeface="Trebuchet MS"/>
              </a:rPr>
              <a:t>renilecek </a:t>
            </a:r>
            <a:r>
              <a:rPr sz="1800" spc="-75" dirty="0">
                <a:latin typeface="Trebuchet MS"/>
                <a:cs typeface="Trebuchet MS"/>
              </a:rPr>
              <a:t>konunun  </a:t>
            </a:r>
            <a:r>
              <a:rPr sz="1800" spc="-100" dirty="0">
                <a:latin typeface="Trebuchet MS"/>
                <a:cs typeface="Trebuchet MS"/>
              </a:rPr>
              <a:t>kendilerine </a:t>
            </a:r>
            <a:r>
              <a:rPr sz="1800" spc="-105" dirty="0">
                <a:latin typeface="Trebuchet MS"/>
                <a:cs typeface="Trebuchet MS"/>
              </a:rPr>
              <a:t>ne </a:t>
            </a:r>
            <a:r>
              <a:rPr sz="1800" spc="-100" dirty="0">
                <a:latin typeface="Trebuchet MS"/>
                <a:cs typeface="Trebuchet MS"/>
              </a:rPr>
              <a:t>derece uygun </a:t>
            </a:r>
            <a:r>
              <a:rPr sz="1800" spc="-70" dirty="0">
                <a:latin typeface="Trebuchet MS"/>
                <a:cs typeface="Trebuchet MS"/>
              </a:rPr>
              <a:t>oldu</a:t>
            </a:r>
            <a:r>
              <a:rPr sz="1800" spc="-70" dirty="0">
                <a:latin typeface="Arial"/>
                <a:cs typeface="Arial"/>
              </a:rPr>
              <a:t>ğ</a:t>
            </a:r>
            <a:r>
              <a:rPr sz="1800" spc="-70" dirty="0">
                <a:latin typeface="Trebuchet MS"/>
                <a:cs typeface="Trebuchet MS"/>
              </a:rPr>
              <a:t>unu </a:t>
            </a:r>
            <a:r>
              <a:rPr sz="1800" spc="-105" dirty="0">
                <a:latin typeface="Trebuchet MS"/>
                <a:cs typeface="Trebuchet MS"/>
              </a:rPr>
              <a:t>belirlemede </a:t>
            </a:r>
            <a:r>
              <a:rPr sz="1800" spc="-90" dirty="0">
                <a:latin typeface="Trebuchet MS"/>
                <a:cs typeface="Trebuchet MS"/>
              </a:rPr>
              <a:t>oldukça</a:t>
            </a:r>
            <a:r>
              <a:rPr sz="1800" spc="250" dirty="0">
                <a:latin typeface="Trebuchet MS"/>
                <a:cs typeface="Trebuchet MS"/>
              </a:rPr>
              <a:t> </a:t>
            </a:r>
            <a:r>
              <a:rPr sz="1800" spc="-110" dirty="0">
                <a:latin typeface="Trebuchet MS"/>
                <a:cs typeface="Trebuchet MS"/>
              </a:rPr>
              <a:t>beceriklidirler.</a:t>
            </a:r>
            <a:endParaRPr sz="1800">
              <a:latin typeface="Trebuchet MS"/>
              <a:cs typeface="Trebuchet MS"/>
            </a:endParaRPr>
          </a:p>
          <a:p>
            <a:pPr marL="358140" indent="-346075">
              <a:lnSpc>
                <a:spcPct val="100000"/>
              </a:lnSpc>
              <a:spcBef>
                <a:spcPts val="170"/>
              </a:spcBef>
              <a:buClr>
                <a:srgbClr val="3891A7"/>
              </a:buClr>
              <a:buSzPct val="80555"/>
              <a:buFont typeface="Arial"/>
              <a:buChar char=""/>
              <a:tabLst>
                <a:tab pos="358140" algn="l"/>
                <a:tab pos="358775" algn="l"/>
              </a:tabLst>
            </a:pPr>
            <a:r>
              <a:rPr sz="1800" spc="-50" dirty="0">
                <a:latin typeface="Trebuchet MS"/>
                <a:cs typeface="Trebuchet MS"/>
              </a:rPr>
              <a:t>Bu </a:t>
            </a:r>
            <a:r>
              <a:rPr sz="1800" spc="-65" dirty="0">
                <a:latin typeface="Trebuchet MS"/>
                <a:cs typeface="Trebuchet MS"/>
              </a:rPr>
              <a:t>tür </a:t>
            </a:r>
            <a:r>
              <a:rPr sz="1800" spc="-70" dirty="0">
                <a:latin typeface="Trebuchet MS"/>
                <a:cs typeface="Trebuchet MS"/>
              </a:rPr>
              <a:t>ö</a:t>
            </a:r>
            <a:r>
              <a:rPr sz="1800" spc="-70" dirty="0">
                <a:latin typeface="Arial"/>
                <a:cs typeface="Arial"/>
              </a:rPr>
              <a:t>ğ</a:t>
            </a:r>
            <a:r>
              <a:rPr sz="1800" spc="-70" dirty="0">
                <a:latin typeface="Trebuchet MS"/>
                <a:cs typeface="Trebuchet MS"/>
              </a:rPr>
              <a:t>renciler </a:t>
            </a:r>
            <a:r>
              <a:rPr sz="1800" spc="-100" dirty="0">
                <a:latin typeface="Trebuchet MS"/>
                <a:cs typeface="Trebuchet MS"/>
              </a:rPr>
              <a:t>kendilerine </a:t>
            </a:r>
            <a:r>
              <a:rPr sz="1800" spc="-60" dirty="0">
                <a:latin typeface="Trebuchet MS"/>
                <a:cs typeface="Trebuchet MS"/>
              </a:rPr>
              <a:t>şu </a:t>
            </a:r>
            <a:r>
              <a:rPr sz="1800" spc="-65" dirty="0">
                <a:latin typeface="Trebuchet MS"/>
                <a:cs typeface="Trebuchet MS"/>
              </a:rPr>
              <a:t>soruları</a:t>
            </a:r>
            <a:r>
              <a:rPr sz="1800" spc="55" dirty="0">
                <a:latin typeface="Trebuchet MS"/>
                <a:cs typeface="Trebuchet MS"/>
              </a:rPr>
              <a:t> </a:t>
            </a:r>
            <a:r>
              <a:rPr sz="1800" spc="-75" dirty="0">
                <a:latin typeface="Trebuchet MS"/>
                <a:cs typeface="Trebuchet MS"/>
              </a:rPr>
              <a:t>sorarlar;</a:t>
            </a:r>
            <a:endParaRPr sz="1800">
              <a:latin typeface="Trebuchet MS"/>
              <a:cs typeface="Trebuchet MS"/>
            </a:endParaRPr>
          </a:p>
          <a:p>
            <a:pPr marL="295910" indent="-283845">
              <a:lnSpc>
                <a:spcPct val="100000"/>
              </a:lnSpc>
              <a:spcBef>
                <a:spcPts val="155"/>
              </a:spcBef>
              <a:buClr>
                <a:srgbClr val="3891A7"/>
              </a:buClr>
              <a:buSzPct val="80555"/>
              <a:buFont typeface="Arial"/>
              <a:buChar char=""/>
              <a:tabLst>
                <a:tab pos="295910" algn="l"/>
                <a:tab pos="296545" algn="l"/>
              </a:tabLst>
            </a:pPr>
            <a:r>
              <a:rPr sz="1800" spc="-15" dirty="0">
                <a:latin typeface="Trebuchet MS"/>
                <a:cs typeface="Trebuchet MS"/>
              </a:rPr>
              <a:t>"Bu </a:t>
            </a:r>
            <a:r>
              <a:rPr sz="1800" spc="-105" dirty="0">
                <a:latin typeface="Trebuchet MS"/>
                <a:cs typeface="Trebuchet MS"/>
              </a:rPr>
              <a:t>benim </a:t>
            </a:r>
            <a:r>
              <a:rPr sz="1800" spc="-110" dirty="0">
                <a:latin typeface="Trebuchet MS"/>
                <a:cs typeface="Trebuchet MS"/>
              </a:rPr>
              <a:t>için </a:t>
            </a:r>
            <a:r>
              <a:rPr sz="1800" spc="-90" dirty="0">
                <a:latin typeface="Trebuchet MS"/>
                <a:cs typeface="Trebuchet MS"/>
              </a:rPr>
              <a:t>önemli</a:t>
            </a:r>
            <a:r>
              <a:rPr sz="1800" spc="35" dirty="0">
                <a:latin typeface="Trebuchet MS"/>
                <a:cs typeface="Trebuchet MS"/>
              </a:rPr>
              <a:t> </a:t>
            </a:r>
            <a:r>
              <a:rPr sz="1800" spc="-100" dirty="0">
                <a:latin typeface="Trebuchet MS"/>
                <a:cs typeface="Trebuchet MS"/>
              </a:rPr>
              <a:t>mi?",</a:t>
            </a:r>
            <a:endParaRPr sz="1800">
              <a:latin typeface="Trebuchet MS"/>
              <a:cs typeface="Trebuchet MS"/>
            </a:endParaRPr>
          </a:p>
          <a:p>
            <a:pPr marL="295910" indent="-283845">
              <a:lnSpc>
                <a:spcPct val="100000"/>
              </a:lnSpc>
              <a:spcBef>
                <a:spcPts val="180"/>
              </a:spcBef>
              <a:buClr>
                <a:srgbClr val="3891A7"/>
              </a:buClr>
              <a:buSzPct val="80555"/>
              <a:buFont typeface="Arial"/>
              <a:buChar char=""/>
              <a:tabLst>
                <a:tab pos="295910" algn="l"/>
                <a:tab pos="296545" algn="l"/>
              </a:tabLst>
            </a:pPr>
            <a:r>
              <a:rPr sz="1800" spc="-55" dirty="0">
                <a:latin typeface="Trebuchet MS"/>
                <a:cs typeface="Trebuchet MS"/>
              </a:rPr>
              <a:t>"Bunun </a:t>
            </a:r>
            <a:r>
              <a:rPr sz="1800" spc="-110" dirty="0">
                <a:latin typeface="Trebuchet MS"/>
                <a:cs typeface="Trebuchet MS"/>
              </a:rPr>
              <a:t>benim için </a:t>
            </a:r>
            <a:r>
              <a:rPr sz="1800" spc="-95" dirty="0">
                <a:latin typeface="Trebuchet MS"/>
                <a:cs typeface="Trebuchet MS"/>
              </a:rPr>
              <a:t>şimdi </a:t>
            </a:r>
            <a:r>
              <a:rPr sz="1800" spc="-125" dirty="0">
                <a:latin typeface="Trebuchet MS"/>
                <a:cs typeface="Trebuchet MS"/>
              </a:rPr>
              <a:t>ve </a:t>
            </a:r>
            <a:r>
              <a:rPr sz="1800" spc="-114" dirty="0">
                <a:latin typeface="Trebuchet MS"/>
                <a:cs typeface="Trebuchet MS"/>
              </a:rPr>
              <a:t>gelecekte </a:t>
            </a:r>
            <a:r>
              <a:rPr sz="1800" spc="-75" dirty="0">
                <a:latin typeface="Trebuchet MS"/>
                <a:cs typeface="Trebuchet MS"/>
              </a:rPr>
              <a:t>de</a:t>
            </a:r>
            <a:r>
              <a:rPr sz="1800" spc="-75" dirty="0">
                <a:latin typeface="Arial"/>
                <a:cs typeface="Arial"/>
              </a:rPr>
              <a:t>ğ</a:t>
            </a:r>
            <a:r>
              <a:rPr sz="1800" spc="-75" dirty="0">
                <a:latin typeface="Trebuchet MS"/>
                <a:cs typeface="Trebuchet MS"/>
              </a:rPr>
              <a:t>eri</a:t>
            </a:r>
            <a:r>
              <a:rPr sz="1800" spc="285" dirty="0">
                <a:latin typeface="Trebuchet MS"/>
                <a:cs typeface="Trebuchet MS"/>
              </a:rPr>
              <a:t> </a:t>
            </a:r>
            <a:r>
              <a:rPr sz="1800" spc="-85" dirty="0">
                <a:latin typeface="Trebuchet MS"/>
                <a:cs typeface="Trebuchet MS"/>
              </a:rPr>
              <a:t>nedir?",</a:t>
            </a:r>
            <a:endParaRPr sz="1800">
              <a:latin typeface="Trebuchet MS"/>
              <a:cs typeface="Trebuchet MS"/>
            </a:endParaRPr>
          </a:p>
          <a:p>
            <a:pPr marL="295910" indent="-283845">
              <a:lnSpc>
                <a:spcPct val="100000"/>
              </a:lnSpc>
              <a:spcBef>
                <a:spcPts val="170"/>
              </a:spcBef>
              <a:buClr>
                <a:srgbClr val="3891A7"/>
              </a:buClr>
              <a:buSzPct val="80555"/>
              <a:buFont typeface="Arial"/>
              <a:buChar char=""/>
              <a:tabLst>
                <a:tab pos="295910" algn="l"/>
                <a:tab pos="296545" algn="l"/>
              </a:tabLst>
            </a:pPr>
            <a:r>
              <a:rPr sz="1800" spc="-50" dirty="0">
                <a:latin typeface="Trebuchet MS"/>
                <a:cs typeface="Trebuchet MS"/>
              </a:rPr>
              <a:t>"Bunu </a:t>
            </a:r>
            <a:r>
              <a:rPr sz="1800" spc="-100" dirty="0">
                <a:latin typeface="Trebuchet MS"/>
                <a:cs typeface="Trebuchet MS"/>
              </a:rPr>
              <a:t>neden </a:t>
            </a:r>
            <a:r>
              <a:rPr sz="1800" spc="-70" dirty="0">
                <a:latin typeface="Trebuchet MS"/>
                <a:cs typeface="Trebuchet MS"/>
              </a:rPr>
              <a:t>ö</a:t>
            </a:r>
            <a:r>
              <a:rPr sz="1800" spc="-70" dirty="0">
                <a:latin typeface="Arial"/>
                <a:cs typeface="Arial"/>
              </a:rPr>
              <a:t>ğ</a:t>
            </a:r>
            <a:r>
              <a:rPr sz="1800" spc="-70" dirty="0">
                <a:latin typeface="Trebuchet MS"/>
                <a:cs typeface="Trebuchet MS"/>
              </a:rPr>
              <a:t>renmem</a:t>
            </a:r>
            <a:r>
              <a:rPr sz="1800" spc="-15" dirty="0">
                <a:latin typeface="Trebuchet MS"/>
                <a:cs typeface="Trebuchet MS"/>
              </a:rPr>
              <a:t> </a:t>
            </a:r>
            <a:r>
              <a:rPr sz="1800" spc="-85" dirty="0">
                <a:latin typeface="Trebuchet MS"/>
                <a:cs typeface="Trebuchet MS"/>
              </a:rPr>
              <a:t>gerekir?".</a:t>
            </a:r>
            <a:endParaRPr sz="1800">
              <a:latin typeface="Trebuchet MS"/>
              <a:cs typeface="Trebuchet MS"/>
            </a:endParaRPr>
          </a:p>
          <a:p>
            <a:pPr marL="358140" indent="-346075">
              <a:lnSpc>
                <a:spcPts val="1945"/>
              </a:lnSpc>
              <a:spcBef>
                <a:spcPts val="165"/>
              </a:spcBef>
              <a:buClr>
                <a:srgbClr val="3891A7"/>
              </a:buClr>
              <a:buSzPct val="80555"/>
              <a:buFont typeface="Arial"/>
              <a:buChar char=""/>
              <a:tabLst>
                <a:tab pos="358140" algn="l"/>
                <a:tab pos="358775" algn="l"/>
              </a:tabLst>
            </a:pPr>
            <a:r>
              <a:rPr sz="1800" spc="-50" dirty="0">
                <a:latin typeface="Trebuchet MS"/>
                <a:cs typeface="Trebuchet MS"/>
              </a:rPr>
              <a:t>Bu </a:t>
            </a:r>
            <a:r>
              <a:rPr sz="1800" spc="-65" dirty="0">
                <a:latin typeface="Trebuchet MS"/>
                <a:cs typeface="Trebuchet MS"/>
              </a:rPr>
              <a:t>soruları </a:t>
            </a:r>
            <a:r>
              <a:rPr sz="1800" spc="-90" dirty="0">
                <a:latin typeface="Trebuchet MS"/>
                <a:cs typeface="Trebuchet MS"/>
              </a:rPr>
              <a:t>olumlu </a:t>
            </a:r>
            <a:r>
              <a:rPr sz="1800" spc="-150" dirty="0">
                <a:latin typeface="Trebuchet MS"/>
                <a:cs typeface="Trebuchet MS"/>
              </a:rPr>
              <a:t>yanıtlama, </a:t>
            </a:r>
            <a:r>
              <a:rPr sz="1800" spc="-125" dirty="0">
                <a:latin typeface="Trebuchet MS"/>
                <a:cs typeface="Trebuchet MS"/>
              </a:rPr>
              <a:t>ilgiyi </a:t>
            </a:r>
            <a:r>
              <a:rPr sz="1800" spc="-80" dirty="0">
                <a:latin typeface="Trebuchet MS"/>
                <a:cs typeface="Trebuchet MS"/>
              </a:rPr>
              <a:t>sürdürmeye </a:t>
            </a:r>
            <a:r>
              <a:rPr sz="1800" spc="-125" dirty="0">
                <a:latin typeface="Trebuchet MS"/>
                <a:cs typeface="Trebuchet MS"/>
              </a:rPr>
              <a:t>ve </a:t>
            </a:r>
            <a:r>
              <a:rPr sz="1800" spc="-65" dirty="0">
                <a:latin typeface="Trebuchet MS"/>
                <a:cs typeface="Trebuchet MS"/>
              </a:rPr>
              <a:t>ö</a:t>
            </a:r>
            <a:r>
              <a:rPr sz="1800" spc="-65" dirty="0">
                <a:latin typeface="Arial"/>
                <a:cs typeface="Arial"/>
              </a:rPr>
              <a:t>ğ</a:t>
            </a:r>
            <a:r>
              <a:rPr sz="1800" spc="-65" dirty="0">
                <a:latin typeface="Trebuchet MS"/>
                <a:cs typeface="Trebuchet MS"/>
              </a:rPr>
              <a:t>renme</a:t>
            </a:r>
            <a:r>
              <a:rPr sz="1800" spc="125" dirty="0">
                <a:latin typeface="Trebuchet MS"/>
                <a:cs typeface="Trebuchet MS"/>
              </a:rPr>
              <a:t> </a:t>
            </a:r>
            <a:r>
              <a:rPr sz="1800" spc="-70" dirty="0">
                <a:latin typeface="Trebuchet MS"/>
                <a:cs typeface="Trebuchet MS"/>
              </a:rPr>
              <a:t>coşkusuna</a:t>
            </a:r>
            <a:endParaRPr sz="1800">
              <a:latin typeface="Trebuchet MS"/>
              <a:cs typeface="Trebuchet MS"/>
            </a:endParaRPr>
          </a:p>
          <a:p>
            <a:pPr marL="295910" marR="5080">
              <a:lnSpc>
                <a:spcPct val="79600"/>
              </a:lnSpc>
              <a:spcBef>
                <a:spcPts val="225"/>
              </a:spcBef>
            </a:pPr>
            <a:r>
              <a:rPr sz="1800" spc="-105" dirty="0">
                <a:latin typeface="Trebuchet MS"/>
                <a:cs typeface="Trebuchet MS"/>
              </a:rPr>
              <a:t>yardımcı </a:t>
            </a:r>
            <a:r>
              <a:rPr sz="1800" spc="-130" dirty="0">
                <a:latin typeface="Trebuchet MS"/>
                <a:cs typeface="Trebuchet MS"/>
              </a:rPr>
              <a:t>olur. </a:t>
            </a:r>
            <a:r>
              <a:rPr sz="1800" spc="-85" dirty="0">
                <a:latin typeface="Trebuchet MS"/>
                <a:cs typeface="Trebuchet MS"/>
              </a:rPr>
              <a:t>Kendine </a:t>
            </a:r>
            <a:r>
              <a:rPr sz="1800" spc="-140" dirty="0">
                <a:latin typeface="Trebuchet MS"/>
                <a:cs typeface="Trebuchet MS"/>
              </a:rPr>
              <a:t>güven, </a:t>
            </a:r>
            <a:r>
              <a:rPr sz="1800" spc="-75" dirty="0">
                <a:latin typeface="Trebuchet MS"/>
                <a:cs typeface="Trebuchet MS"/>
              </a:rPr>
              <a:t>ö</a:t>
            </a:r>
            <a:r>
              <a:rPr sz="1800" spc="-75" dirty="0">
                <a:latin typeface="Arial"/>
                <a:cs typeface="Arial"/>
              </a:rPr>
              <a:t>ğ</a:t>
            </a:r>
            <a:r>
              <a:rPr sz="1800" spc="-75" dirty="0">
                <a:latin typeface="Trebuchet MS"/>
                <a:cs typeface="Trebuchet MS"/>
              </a:rPr>
              <a:t>renmede </a:t>
            </a:r>
            <a:r>
              <a:rPr sz="1800" spc="-145" dirty="0">
                <a:latin typeface="Trebuchet MS"/>
                <a:cs typeface="Trebuchet MS"/>
              </a:rPr>
              <a:t>çaba </a:t>
            </a:r>
            <a:r>
              <a:rPr sz="1800" spc="-125" dirty="0">
                <a:latin typeface="Trebuchet MS"/>
                <a:cs typeface="Trebuchet MS"/>
              </a:rPr>
              <a:t>harcama ve </a:t>
            </a:r>
            <a:r>
              <a:rPr sz="1800" spc="-150" dirty="0">
                <a:latin typeface="Trebuchet MS"/>
                <a:cs typeface="Trebuchet MS"/>
              </a:rPr>
              <a:t>amaca </a:t>
            </a:r>
            <a:r>
              <a:rPr sz="1800" spc="-125" dirty="0">
                <a:latin typeface="Trebuchet MS"/>
                <a:cs typeface="Trebuchet MS"/>
              </a:rPr>
              <a:t>ulaşmada  </a:t>
            </a:r>
            <a:r>
              <a:rPr sz="1800" spc="-100" dirty="0">
                <a:latin typeface="Trebuchet MS"/>
                <a:cs typeface="Trebuchet MS"/>
              </a:rPr>
              <a:t>bireyin </a:t>
            </a:r>
            <a:r>
              <a:rPr sz="1800" spc="-114" dirty="0">
                <a:latin typeface="Trebuchet MS"/>
                <a:cs typeface="Trebuchet MS"/>
              </a:rPr>
              <a:t>inançlarında </a:t>
            </a:r>
            <a:r>
              <a:rPr sz="1800" spc="-100" dirty="0">
                <a:latin typeface="Trebuchet MS"/>
                <a:cs typeface="Trebuchet MS"/>
              </a:rPr>
              <a:t>ortaya</a:t>
            </a:r>
            <a:r>
              <a:rPr sz="1800" spc="45" dirty="0">
                <a:latin typeface="Trebuchet MS"/>
                <a:cs typeface="Trebuchet MS"/>
              </a:rPr>
              <a:t> </a:t>
            </a:r>
            <a:r>
              <a:rPr sz="1800" spc="-150" dirty="0">
                <a:latin typeface="Trebuchet MS"/>
                <a:cs typeface="Trebuchet MS"/>
              </a:rPr>
              <a:t>çıkar.</a:t>
            </a:r>
            <a:endParaRPr sz="1800">
              <a:latin typeface="Trebuchet MS"/>
              <a:cs typeface="Trebuchet MS"/>
            </a:endParaRPr>
          </a:p>
          <a:p>
            <a:pPr marL="295910" indent="-283845">
              <a:lnSpc>
                <a:spcPct val="100000"/>
              </a:lnSpc>
              <a:spcBef>
                <a:spcPts val="180"/>
              </a:spcBef>
              <a:buClr>
                <a:srgbClr val="3891A7"/>
              </a:buClr>
              <a:buSzPct val="80555"/>
              <a:buFont typeface="Arial"/>
              <a:buChar char=""/>
              <a:tabLst>
                <a:tab pos="295910" algn="l"/>
                <a:tab pos="296545" algn="l"/>
              </a:tabLst>
            </a:pPr>
            <a:r>
              <a:rPr sz="1800" spc="-55" dirty="0">
                <a:latin typeface="Trebuchet MS"/>
                <a:cs typeface="Trebuchet MS"/>
              </a:rPr>
              <a:t>Olumlu </a:t>
            </a:r>
            <a:r>
              <a:rPr sz="1800" spc="-105" dirty="0">
                <a:latin typeface="Trebuchet MS"/>
                <a:cs typeface="Trebuchet MS"/>
              </a:rPr>
              <a:t>öz-konuşmalar, </a:t>
            </a:r>
            <a:r>
              <a:rPr sz="1800" spc="-110" dirty="0">
                <a:latin typeface="Trebuchet MS"/>
                <a:cs typeface="Trebuchet MS"/>
              </a:rPr>
              <a:t>güvenin sa</a:t>
            </a:r>
            <a:r>
              <a:rPr sz="1800" spc="-110" dirty="0">
                <a:latin typeface="Arial"/>
                <a:cs typeface="Arial"/>
              </a:rPr>
              <a:t>ğ</a:t>
            </a:r>
            <a:r>
              <a:rPr sz="1800" spc="-110" dirty="0">
                <a:latin typeface="Trebuchet MS"/>
                <a:cs typeface="Trebuchet MS"/>
              </a:rPr>
              <a:t>lanması </a:t>
            </a:r>
            <a:r>
              <a:rPr sz="1800" spc="-125" dirty="0">
                <a:latin typeface="Trebuchet MS"/>
                <a:cs typeface="Trebuchet MS"/>
              </a:rPr>
              <a:t>ve </a:t>
            </a:r>
            <a:r>
              <a:rPr sz="1800" spc="-80" dirty="0">
                <a:latin typeface="Trebuchet MS"/>
                <a:cs typeface="Trebuchet MS"/>
              </a:rPr>
              <a:t>sürmesinde </a:t>
            </a:r>
            <a:r>
              <a:rPr sz="1800" spc="-110" dirty="0">
                <a:latin typeface="Trebuchet MS"/>
                <a:cs typeface="Trebuchet MS"/>
              </a:rPr>
              <a:t>etkili</a:t>
            </a:r>
            <a:r>
              <a:rPr sz="1800" spc="25" dirty="0">
                <a:latin typeface="Trebuchet MS"/>
                <a:cs typeface="Trebuchet MS"/>
              </a:rPr>
              <a:t> </a:t>
            </a:r>
            <a:r>
              <a:rPr sz="1800" spc="-135" dirty="0">
                <a:latin typeface="Trebuchet MS"/>
                <a:cs typeface="Trebuchet MS"/>
              </a:rPr>
              <a:t>olabilir.</a:t>
            </a:r>
            <a:endParaRPr sz="1800">
              <a:latin typeface="Trebuchet MS"/>
              <a:cs typeface="Trebuchet MS"/>
            </a:endParaRPr>
          </a:p>
          <a:p>
            <a:pPr marL="295910" marR="88900" indent="-283845">
              <a:lnSpc>
                <a:spcPct val="80000"/>
              </a:lnSpc>
              <a:spcBef>
                <a:spcPts val="590"/>
              </a:spcBef>
              <a:buClr>
                <a:srgbClr val="3891A7"/>
              </a:buClr>
              <a:buSzPct val="80555"/>
              <a:buFont typeface="Arial"/>
              <a:buChar char=""/>
              <a:tabLst>
                <a:tab pos="295910" algn="l"/>
                <a:tab pos="296545" algn="l"/>
              </a:tabLst>
            </a:pPr>
            <a:r>
              <a:rPr sz="1800" spc="-75" dirty="0">
                <a:latin typeface="Trebuchet MS"/>
                <a:cs typeface="Trebuchet MS"/>
              </a:rPr>
              <a:t>Güveni olumsuz </a:t>
            </a:r>
            <a:r>
              <a:rPr sz="1800" spc="-114" dirty="0">
                <a:latin typeface="Trebuchet MS"/>
                <a:cs typeface="Trebuchet MS"/>
              </a:rPr>
              <a:t>etkileyen </a:t>
            </a:r>
            <a:r>
              <a:rPr sz="1800" spc="-100" dirty="0">
                <a:latin typeface="Trebuchet MS"/>
                <a:cs typeface="Trebuchet MS"/>
              </a:rPr>
              <a:t>etmenler </a:t>
            </a:r>
            <a:r>
              <a:rPr sz="1800" spc="-95" dirty="0">
                <a:latin typeface="Trebuchet MS"/>
                <a:cs typeface="Trebuchet MS"/>
              </a:rPr>
              <a:t>ise </a:t>
            </a:r>
            <a:r>
              <a:rPr sz="1800" spc="-100" dirty="0">
                <a:latin typeface="Trebuchet MS"/>
                <a:cs typeface="Trebuchet MS"/>
              </a:rPr>
              <a:t>test </a:t>
            </a:r>
            <a:r>
              <a:rPr sz="1800" spc="-135" dirty="0">
                <a:latin typeface="Trebuchet MS"/>
                <a:cs typeface="Trebuchet MS"/>
              </a:rPr>
              <a:t>kaygısı, </a:t>
            </a:r>
            <a:r>
              <a:rPr sz="1800" spc="-100" dirty="0">
                <a:latin typeface="Trebuchet MS"/>
                <a:cs typeface="Trebuchet MS"/>
              </a:rPr>
              <a:t>verilen </a:t>
            </a:r>
            <a:r>
              <a:rPr sz="1800" spc="-85" dirty="0">
                <a:latin typeface="Trebuchet MS"/>
                <a:cs typeface="Trebuchet MS"/>
              </a:rPr>
              <a:t>görevi-ödevi </a:t>
            </a:r>
            <a:r>
              <a:rPr sz="1800" spc="-114" dirty="0">
                <a:latin typeface="Trebuchet MS"/>
                <a:cs typeface="Trebuchet MS"/>
              </a:rPr>
              <a:t>iyi  </a:t>
            </a:r>
            <a:r>
              <a:rPr sz="1800" spc="-145" dirty="0">
                <a:latin typeface="Trebuchet MS"/>
                <a:cs typeface="Trebuchet MS"/>
              </a:rPr>
              <a:t>yapamama </a:t>
            </a:r>
            <a:r>
              <a:rPr sz="1800" spc="-45" dirty="0">
                <a:latin typeface="Trebuchet MS"/>
                <a:cs typeface="Trebuchet MS"/>
              </a:rPr>
              <a:t>korkusu</a:t>
            </a:r>
            <a:r>
              <a:rPr sz="1800" spc="-20" dirty="0">
                <a:latin typeface="Trebuchet MS"/>
                <a:cs typeface="Trebuchet MS"/>
              </a:rPr>
              <a:t> </a:t>
            </a:r>
            <a:r>
              <a:rPr sz="1800" spc="-135" dirty="0">
                <a:latin typeface="Trebuchet MS"/>
                <a:cs typeface="Trebuchet MS"/>
              </a:rPr>
              <a:t>olabilir.</a:t>
            </a:r>
            <a:endParaRPr sz="1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596897" y="764718"/>
            <a:ext cx="1924050" cy="6807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300" spc="375" dirty="0"/>
              <a:t>SONUÇ</a:t>
            </a:r>
            <a:endParaRPr sz="4300" dirty="0"/>
          </a:p>
        </p:txBody>
      </p:sp>
      <p:sp>
        <p:nvSpPr>
          <p:cNvPr id="4" name="object 4"/>
          <p:cNvSpPr txBox="1"/>
          <p:nvPr/>
        </p:nvSpPr>
        <p:spPr>
          <a:xfrm>
            <a:off x="1596897" y="1465910"/>
            <a:ext cx="6604634" cy="29521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3835"/>
              </a:lnSpc>
              <a:spcBef>
                <a:spcPts val="105"/>
              </a:spcBef>
            </a:pPr>
            <a:r>
              <a:rPr sz="2550" spc="-665" dirty="0">
                <a:solidFill>
                  <a:srgbClr val="3891A7"/>
                </a:solidFill>
                <a:latin typeface="Arial"/>
                <a:cs typeface="Arial"/>
              </a:rPr>
              <a:t> </a:t>
            </a:r>
            <a:r>
              <a:rPr sz="3200" spc="-95" dirty="0">
                <a:latin typeface="Trebuchet MS"/>
                <a:cs typeface="Trebuchet MS"/>
              </a:rPr>
              <a:t>Ö</a:t>
            </a:r>
            <a:r>
              <a:rPr sz="3200" spc="-95" dirty="0">
                <a:latin typeface="Arial"/>
                <a:cs typeface="Arial"/>
              </a:rPr>
              <a:t>ğ</a:t>
            </a:r>
            <a:r>
              <a:rPr sz="3200" spc="-95" dirty="0">
                <a:latin typeface="Trebuchet MS"/>
                <a:cs typeface="Trebuchet MS"/>
              </a:rPr>
              <a:t>rencilerin </a:t>
            </a:r>
            <a:r>
              <a:rPr sz="3200" spc="-155" dirty="0">
                <a:latin typeface="Trebuchet MS"/>
                <a:cs typeface="Trebuchet MS"/>
              </a:rPr>
              <a:t>gerek </a:t>
            </a:r>
            <a:r>
              <a:rPr sz="3200" spc="-105" dirty="0">
                <a:latin typeface="Trebuchet MS"/>
                <a:cs typeface="Trebuchet MS"/>
              </a:rPr>
              <a:t>okul</a:t>
            </a:r>
            <a:r>
              <a:rPr sz="3200" spc="-90" dirty="0">
                <a:latin typeface="Trebuchet MS"/>
                <a:cs typeface="Trebuchet MS"/>
              </a:rPr>
              <a:t> </a:t>
            </a:r>
            <a:r>
              <a:rPr sz="3200" spc="-200" dirty="0">
                <a:latin typeface="Trebuchet MS"/>
                <a:cs typeface="Trebuchet MS"/>
              </a:rPr>
              <a:t>yıllarında</a:t>
            </a:r>
            <a:endParaRPr sz="3200">
              <a:latin typeface="Trebuchet MS"/>
              <a:cs typeface="Trebuchet MS"/>
            </a:endParaRPr>
          </a:p>
          <a:p>
            <a:pPr marL="295910" marR="5080">
              <a:lnSpc>
                <a:spcPts val="3840"/>
              </a:lnSpc>
              <a:spcBef>
                <a:spcPts val="120"/>
              </a:spcBef>
            </a:pPr>
            <a:r>
              <a:rPr sz="3200" spc="-140" dirty="0">
                <a:latin typeface="Trebuchet MS"/>
                <a:cs typeface="Trebuchet MS"/>
              </a:rPr>
              <a:t>derslerde </a:t>
            </a:r>
            <a:r>
              <a:rPr sz="3200" spc="-190" dirty="0">
                <a:latin typeface="Trebuchet MS"/>
                <a:cs typeface="Trebuchet MS"/>
              </a:rPr>
              <a:t>başarılı </a:t>
            </a:r>
            <a:r>
              <a:rPr sz="3200" spc="-215" dirty="0">
                <a:latin typeface="Trebuchet MS"/>
                <a:cs typeface="Trebuchet MS"/>
              </a:rPr>
              <a:t>olmaları, </a:t>
            </a:r>
            <a:r>
              <a:rPr sz="3200" spc="-150" dirty="0">
                <a:latin typeface="Trebuchet MS"/>
                <a:cs typeface="Trebuchet MS"/>
              </a:rPr>
              <a:t>gerekse </a:t>
            </a:r>
            <a:r>
              <a:rPr sz="3200" spc="-145" dirty="0">
                <a:latin typeface="Trebuchet MS"/>
                <a:cs typeface="Trebuchet MS"/>
              </a:rPr>
              <a:t>iş  </a:t>
            </a:r>
            <a:r>
              <a:rPr sz="3200" spc="-210" dirty="0">
                <a:latin typeface="Trebuchet MS"/>
                <a:cs typeface="Trebuchet MS"/>
              </a:rPr>
              <a:t>yaşamında </a:t>
            </a:r>
            <a:r>
              <a:rPr sz="3200" spc="-175" dirty="0">
                <a:latin typeface="Trebuchet MS"/>
                <a:cs typeface="Trebuchet MS"/>
              </a:rPr>
              <a:t>kendilerini</a:t>
            </a:r>
            <a:r>
              <a:rPr sz="3200" spc="-35" dirty="0">
                <a:latin typeface="Trebuchet MS"/>
                <a:cs typeface="Trebuchet MS"/>
              </a:rPr>
              <a:t> </a:t>
            </a:r>
            <a:r>
              <a:rPr sz="3200" spc="-185" dirty="0">
                <a:latin typeface="Trebuchet MS"/>
                <a:cs typeface="Trebuchet MS"/>
              </a:rPr>
              <a:t>geliştirebilmeleri</a:t>
            </a:r>
            <a:endParaRPr sz="3200">
              <a:latin typeface="Trebuchet MS"/>
              <a:cs typeface="Trebuchet MS"/>
            </a:endParaRPr>
          </a:p>
          <a:p>
            <a:pPr marL="295910">
              <a:lnSpc>
                <a:spcPts val="3725"/>
              </a:lnSpc>
            </a:pPr>
            <a:r>
              <a:rPr sz="3200" spc="-190" dirty="0">
                <a:latin typeface="Trebuchet MS"/>
                <a:cs typeface="Trebuchet MS"/>
              </a:rPr>
              <a:t>için </a:t>
            </a:r>
            <a:r>
              <a:rPr sz="3200" spc="-180" dirty="0">
                <a:latin typeface="Trebuchet MS"/>
                <a:cs typeface="Trebuchet MS"/>
              </a:rPr>
              <a:t>kendi </a:t>
            </a:r>
            <a:r>
              <a:rPr sz="3200" spc="-175" dirty="0">
                <a:latin typeface="Trebuchet MS"/>
                <a:cs typeface="Trebuchet MS"/>
              </a:rPr>
              <a:t>kendilerine </a:t>
            </a:r>
            <a:r>
              <a:rPr sz="3200" spc="-125" dirty="0">
                <a:latin typeface="Trebuchet MS"/>
                <a:cs typeface="Trebuchet MS"/>
              </a:rPr>
              <a:t>ö</a:t>
            </a:r>
            <a:r>
              <a:rPr sz="3200" spc="-125" dirty="0">
                <a:latin typeface="Arial"/>
                <a:cs typeface="Arial"/>
              </a:rPr>
              <a:t>ğ</a:t>
            </a:r>
            <a:r>
              <a:rPr sz="3200" spc="-125" dirty="0">
                <a:latin typeface="Trebuchet MS"/>
                <a:cs typeface="Trebuchet MS"/>
              </a:rPr>
              <a:t>renmeleri</a:t>
            </a:r>
            <a:r>
              <a:rPr sz="3200" spc="110" dirty="0">
                <a:latin typeface="Trebuchet MS"/>
                <a:cs typeface="Trebuchet MS"/>
              </a:rPr>
              <a:t> </a:t>
            </a:r>
            <a:r>
              <a:rPr sz="3200" spc="-220" dirty="0">
                <a:latin typeface="Trebuchet MS"/>
                <a:cs typeface="Trebuchet MS"/>
              </a:rPr>
              <a:t>ve</a:t>
            </a:r>
            <a:endParaRPr sz="3200">
              <a:latin typeface="Trebuchet MS"/>
              <a:cs typeface="Trebuchet MS"/>
            </a:endParaRPr>
          </a:p>
          <a:p>
            <a:pPr marL="295910" marR="1337310">
              <a:lnSpc>
                <a:spcPct val="100000"/>
              </a:lnSpc>
            </a:pPr>
            <a:r>
              <a:rPr sz="3200" spc="-140" dirty="0">
                <a:latin typeface="Trebuchet MS"/>
                <a:cs typeface="Trebuchet MS"/>
              </a:rPr>
              <a:t>ö</a:t>
            </a:r>
            <a:r>
              <a:rPr sz="3200" spc="-140" dirty="0">
                <a:latin typeface="Arial"/>
                <a:cs typeface="Arial"/>
              </a:rPr>
              <a:t>ğ</a:t>
            </a:r>
            <a:r>
              <a:rPr sz="3200" spc="-140" dirty="0">
                <a:latin typeface="Trebuchet MS"/>
                <a:cs typeface="Trebuchet MS"/>
              </a:rPr>
              <a:t>renmelerini </a:t>
            </a:r>
            <a:r>
              <a:rPr sz="3200" spc="-210" dirty="0">
                <a:latin typeface="Trebuchet MS"/>
                <a:cs typeface="Trebuchet MS"/>
              </a:rPr>
              <a:t>izleme </a:t>
            </a:r>
            <a:r>
              <a:rPr sz="3200" spc="-165" dirty="0">
                <a:latin typeface="Trebuchet MS"/>
                <a:cs typeface="Trebuchet MS"/>
              </a:rPr>
              <a:t>yeterli</a:t>
            </a:r>
            <a:r>
              <a:rPr sz="3200" spc="-165" dirty="0">
                <a:latin typeface="Arial"/>
                <a:cs typeface="Arial"/>
              </a:rPr>
              <a:t>ğ</a:t>
            </a:r>
            <a:r>
              <a:rPr sz="3200" spc="-165" dirty="0">
                <a:latin typeface="Trebuchet MS"/>
                <a:cs typeface="Trebuchet MS"/>
              </a:rPr>
              <a:t>i  </a:t>
            </a:r>
            <a:r>
              <a:rPr sz="3200" spc="-210" dirty="0">
                <a:latin typeface="Trebuchet MS"/>
                <a:cs typeface="Trebuchet MS"/>
              </a:rPr>
              <a:t>kazanmaları</a:t>
            </a:r>
            <a:r>
              <a:rPr sz="3200" spc="-150" dirty="0">
                <a:latin typeface="Trebuchet MS"/>
                <a:cs typeface="Trebuchet MS"/>
              </a:rPr>
              <a:t> </a:t>
            </a:r>
            <a:r>
              <a:rPr sz="3200" spc="-200" dirty="0">
                <a:latin typeface="Trebuchet MS"/>
                <a:cs typeface="Trebuchet MS"/>
              </a:rPr>
              <a:t>gerekmektedir.</a:t>
            </a:r>
            <a:endParaRPr sz="32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362200" y="685800"/>
            <a:ext cx="1486535" cy="6807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300" spc="245" dirty="0"/>
              <a:t>UYKU</a:t>
            </a:r>
            <a:endParaRPr sz="4300" dirty="0"/>
          </a:p>
        </p:txBody>
      </p:sp>
      <p:sp>
        <p:nvSpPr>
          <p:cNvPr id="4" name="object 4"/>
          <p:cNvSpPr txBox="1"/>
          <p:nvPr/>
        </p:nvSpPr>
        <p:spPr>
          <a:xfrm>
            <a:off x="1596897" y="1465910"/>
            <a:ext cx="6939280" cy="39287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295910" marR="379095" indent="-283845">
              <a:lnSpc>
                <a:spcPct val="99900"/>
              </a:lnSpc>
              <a:spcBef>
                <a:spcPts val="110"/>
              </a:spcBef>
              <a:tabLst>
                <a:tab pos="1871980" algn="l"/>
                <a:tab pos="2177415" algn="l"/>
                <a:tab pos="3101975" algn="l"/>
                <a:tab pos="3441065" algn="l"/>
                <a:tab pos="3676650" algn="l"/>
                <a:tab pos="4686300" algn="l"/>
                <a:tab pos="4782820" algn="l"/>
                <a:tab pos="5742305" algn="l"/>
              </a:tabLst>
            </a:pPr>
            <a:r>
              <a:rPr sz="2550" spc="-665" dirty="0">
                <a:solidFill>
                  <a:srgbClr val="3891A7"/>
                </a:solidFill>
                <a:latin typeface="Arial"/>
                <a:cs typeface="Arial"/>
              </a:rPr>
              <a:t>                   </a:t>
            </a:r>
            <a:r>
              <a:rPr sz="3200" spc="-45" dirty="0">
                <a:latin typeface="Trebuchet MS"/>
                <a:cs typeface="Trebuchet MS"/>
              </a:rPr>
              <a:t>Ö</a:t>
            </a:r>
            <a:r>
              <a:rPr sz="3200" spc="-45" dirty="0">
                <a:latin typeface="Arial"/>
                <a:cs typeface="Arial"/>
              </a:rPr>
              <a:t>ğ</a:t>
            </a:r>
            <a:r>
              <a:rPr sz="3200" spc="-45" dirty="0">
                <a:latin typeface="Trebuchet MS"/>
                <a:cs typeface="Trebuchet MS"/>
              </a:rPr>
              <a:t>renme</a:t>
            </a:r>
            <a:r>
              <a:rPr sz="3200" spc="-105" dirty="0">
                <a:latin typeface="Trebuchet MS"/>
                <a:cs typeface="Trebuchet MS"/>
              </a:rPr>
              <a:t> </a:t>
            </a:r>
            <a:r>
              <a:rPr sz="3200" spc="-155" dirty="0">
                <a:latin typeface="Trebuchet MS"/>
                <a:cs typeface="Trebuchet MS"/>
              </a:rPr>
              <a:t>üzerinde	</a:t>
            </a:r>
            <a:r>
              <a:rPr sz="3200" spc="-180" dirty="0">
                <a:latin typeface="Trebuchet MS"/>
                <a:cs typeface="Trebuchet MS"/>
              </a:rPr>
              <a:t>en </a:t>
            </a:r>
            <a:r>
              <a:rPr sz="3200" spc="-250" dirty="0">
                <a:latin typeface="Trebuchet MS"/>
                <a:cs typeface="Trebuchet MS"/>
              </a:rPr>
              <a:t>az </a:t>
            </a:r>
            <a:r>
              <a:rPr sz="3200" spc="-135" dirty="0">
                <a:latin typeface="Trebuchet MS"/>
                <a:cs typeface="Trebuchet MS"/>
              </a:rPr>
              <a:t>bozucu </a:t>
            </a:r>
            <a:r>
              <a:rPr sz="3200" spc="-175" dirty="0">
                <a:latin typeface="Trebuchet MS"/>
                <a:cs typeface="Trebuchet MS"/>
              </a:rPr>
              <a:t>etki  </a:t>
            </a:r>
            <a:r>
              <a:rPr sz="3200" spc="-235" dirty="0">
                <a:latin typeface="Trebuchet MS"/>
                <a:cs typeface="Trebuchet MS"/>
              </a:rPr>
              <a:t>yapan </a:t>
            </a:r>
            <a:r>
              <a:rPr sz="3200" spc="-175" dirty="0">
                <a:latin typeface="Trebuchet MS"/>
                <a:cs typeface="Trebuchet MS"/>
              </a:rPr>
              <a:t>etkinlik </a:t>
            </a:r>
            <a:r>
              <a:rPr sz="3200" spc="-204" dirty="0">
                <a:latin typeface="Trebuchet MS"/>
                <a:cs typeface="Trebuchet MS"/>
              </a:rPr>
              <a:t>uykudur. </a:t>
            </a:r>
            <a:r>
              <a:rPr sz="3200" spc="-80" dirty="0">
                <a:latin typeface="Trebuchet MS"/>
                <a:cs typeface="Trebuchet MS"/>
              </a:rPr>
              <a:t>Bu </a:t>
            </a:r>
            <a:r>
              <a:rPr sz="3200" spc="-190" dirty="0">
                <a:latin typeface="Trebuchet MS"/>
                <a:cs typeface="Trebuchet MS"/>
              </a:rPr>
              <a:t>nedenle  </a:t>
            </a:r>
            <a:r>
              <a:rPr sz="3200" spc="-225" dirty="0">
                <a:latin typeface="Trebuchet MS"/>
                <a:cs typeface="Trebuchet MS"/>
              </a:rPr>
              <a:t>yatmadan</a:t>
            </a:r>
            <a:r>
              <a:rPr sz="3200" spc="-110" dirty="0">
                <a:latin typeface="Trebuchet MS"/>
                <a:cs typeface="Trebuchet MS"/>
              </a:rPr>
              <a:t> </a:t>
            </a:r>
            <a:r>
              <a:rPr sz="3200" spc="-125" dirty="0">
                <a:latin typeface="Trebuchet MS"/>
                <a:cs typeface="Trebuchet MS"/>
              </a:rPr>
              <a:t>önce	</a:t>
            </a:r>
            <a:r>
              <a:rPr sz="3200" spc="-90" dirty="0">
                <a:latin typeface="Trebuchet MS"/>
                <a:cs typeface="Trebuchet MS"/>
              </a:rPr>
              <a:t>15-20 </a:t>
            </a:r>
            <a:r>
              <a:rPr sz="3200" spc="-195" dirty="0">
                <a:latin typeface="Trebuchet MS"/>
                <a:cs typeface="Trebuchet MS"/>
              </a:rPr>
              <a:t>dakika </a:t>
            </a:r>
            <a:r>
              <a:rPr sz="3200" spc="-135" dirty="0">
                <a:latin typeface="Trebuchet MS"/>
                <a:cs typeface="Trebuchet MS"/>
              </a:rPr>
              <a:t>özgün  </a:t>
            </a:r>
            <a:r>
              <a:rPr sz="3200" spc="-215" dirty="0">
                <a:latin typeface="Trebuchet MS"/>
                <a:cs typeface="Trebuchet MS"/>
              </a:rPr>
              <a:t>çalışılan	</a:t>
            </a:r>
            <a:r>
              <a:rPr sz="3200" spc="-145" dirty="0">
                <a:latin typeface="Trebuchet MS"/>
                <a:cs typeface="Trebuchet MS"/>
              </a:rPr>
              <a:t>konular		</a:t>
            </a:r>
            <a:r>
              <a:rPr sz="3200" spc="-130" dirty="0">
                <a:latin typeface="Trebuchet MS"/>
                <a:cs typeface="Trebuchet MS"/>
              </a:rPr>
              <a:t>tekrar	</a:t>
            </a:r>
            <a:r>
              <a:rPr sz="3200" spc="-165" dirty="0">
                <a:latin typeface="Trebuchet MS"/>
                <a:cs typeface="Trebuchet MS"/>
              </a:rPr>
              <a:t>edilir	</a:t>
            </a:r>
            <a:r>
              <a:rPr sz="3200" spc="-220" dirty="0">
                <a:latin typeface="Trebuchet MS"/>
                <a:cs typeface="Trebuchet MS"/>
              </a:rPr>
              <a:t>ve  </a:t>
            </a:r>
            <a:r>
              <a:rPr sz="3200" spc="-204" dirty="0">
                <a:latin typeface="Trebuchet MS"/>
                <a:cs typeface="Trebuchet MS"/>
              </a:rPr>
              <a:t>sabahleyin	</a:t>
            </a:r>
            <a:r>
              <a:rPr sz="3200" spc="-185" dirty="0">
                <a:latin typeface="Trebuchet MS"/>
                <a:cs typeface="Trebuchet MS"/>
              </a:rPr>
              <a:t>de</a:t>
            </a:r>
            <a:r>
              <a:rPr sz="3200" spc="-70" dirty="0">
                <a:latin typeface="Trebuchet MS"/>
                <a:cs typeface="Trebuchet MS"/>
              </a:rPr>
              <a:t> </a:t>
            </a:r>
            <a:r>
              <a:rPr sz="3200" spc="-165" dirty="0">
                <a:latin typeface="Trebuchet MS"/>
                <a:cs typeface="Trebuchet MS"/>
              </a:rPr>
              <a:t>bu</a:t>
            </a:r>
            <a:r>
              <a:rPr sz="3200" spc="-65" dirty="0">
                <a:latin typeface="Trebuchet MS"/>
                <a:cs typeface="Trebuchet MS"/>
              </a:rPr>
              <a:t> </a:t>
            </a:r>
            <a:r>
              <a:rPr sz="3200" spc="-145" dirty="0">
                <a:latin typeface="Trebuchet MS"/>
                <a:cs typeface="Trebuchet MS"/>
              </a:rPr>
              <a:t>konular		</a:t>
            </a:r>
            <a:r>
              <a:rPr sz="3200" spc="-90" dirty="0">
                <a:latin typeface="Trebuchet MS"/>
                <a:cs typeface="Trebuchet MS"/>
              </a:rPr>
              <a:t>15-20</a:t>
            </a:r>
            <a:endParaRPr sz="3200">
              <a:latin typeface="Trebuchet MS"/>
              <a:cs typeface="Trebuchet MS"/>
            </a:endParaRPr>
          </a:p>
          <a:p>
            <a:pPr marL="295910" marR="5080">
              <a:lnSpc>
                <a:spcPct val="100000"/>
              </a:lnSpc>
            </a:pPr>
            <a:r>
              <a:rPr sz="3200" spc="-185" dirty="0">
                <a:latin typeface="Trebuchet MS"/>
                <a:cs typeface="Trebuchet MS"/>
              </a:rPr>
              <a:t>dakikalık </a:t>
            </a:r>
            <a:r>
              <a:rPr sz="3200" spc="-120" dirty="0">
                <a:latin typeface="Trebuchet MS"/>
                <a:cs typeface="Trebuchet MS"/>
              </a:rPr>
              <a:t>bir </a:t>
            </a:r>
            <a:r>
              <a:rPr sz="3200" spc="-114" dirty="0">
                <a:latin typeface="Trebuchet MS"/>
                <a:cs typeface="Trebuchet MS"/>
              </a:rPr>
              <a:t>süre </a:t>
            </a:r>
            <a:r>
              <a:rPr sz="3200" spc="-130" dirty="0">
                <a:latin typeface="Trebuchet MS"/>
                <a:cs typeface="Trebuchet MS"/>
              </a:rPr>
              <a:t>tekrar </a:t>
            </a:r>
            <a:r>
              <a:rPr sz="3200" spc="-190" dirty="0">
                <a:latin typeface="Trebuchet MS"/>
                <a:cs typeface="Trebuchet MS"/>
              </a:rPr>
              <a:t>edilirse;</a:t>
            </a:r>
            <a:r>
              <a:rPr sz="3200" spc="-305" dirty="0">
                <a:latin typeface="Trebuchet MS"/>
                <a:cs typeface="Trebuchet MS"/>
              </a:rPr>
              <a:t> </a:t>
            </a:r>
            <a:r>
              <a:rPr sz="3200" spc="-215" dirty="0">
                <a:latin typeface="Trebuchet MS"/>
                <a:cs typeface="Trebuchet MS"/>
              </a:rPr>
              <a:t>çalışılan  </a:t>
            </a:r>
            <a:r>
              <a:rPr sz="3200" spc="-135" dirty="0">
                <a:latin typeface="Trebuchet MS"/>
                <a:cs typeface="Trebuchet MS"/>
              </a:rPr>
              <a:t>konunun </a:t>
            </a:r>
            <a:r>
              <a:rPr sz="3200" spc="-160" dirty="0">
                <a:latin typeface="Trebuchet MS"/>
                <a:cs typeface="Trebuchet MS"/>
              </a:rPr>
              <a:t>uzun </a:t>
            </a:r>
            <a:r>
              <a:rPr sz="3200" spc="-114" dirty="0">
                <a:latin typeface="Trebuchet MS"/>
                <a:cs typeface="Trebuchet MS"/>
              </a:rPr>
              <a:t>süre </a:t>
            </a:r>
            <a:r>
              <a:rPr sz="3200" spc="-200" dirty="0">
                <a:latin typeface="Trebuchet MS"/>
                <a:cs typeface="Trebuchet MS"/>
              </a:rPr>
              <a:t>hatırlanabilmesi</a:t>
            </a:r>
            <a:r>
              <a:rPr sz="3200" spc="-15" dirty="0">
                <a:latin typeface="Trebuchet MS"/>
                <a:cs typeface="Trebuchet MS"/>
              </a:rPr>
              <a:t> </a:t>
            </a:r>
            <a:r>
              <a:rPr sz="3200" spc="-190" dirty="0">
                <a:latin typeface="Trebuchet MS"/>
                <a:cs typeface="Trebuchet MS"/>
              </a:rPr>
              <a:t>için</a:t>
            </a:r>
            <a:endParaRPr sz="3200">
              <a:latin typeface="Trebuchet MS"/>
              <a:cs typeface="Trebuchet MS"/>
            </a:endParaRPr>
          </a:p>
          <a:p>
            <a:pPr marL="295910">
              <a:lnSpc>
                <a:spcPct val="100000"/>
              </a:lnSpc>
              <a:spcBef>
                <a:spcPts val="15"/>
              </a:spcBef>
            </a:pPr>
            <a:r>
              <a:rPr sz="3200" spc="-160" dirty="0">
                <a:latin typeface="Trebuchet MS"/>
                <a:cs typeface="Trebuchet MS"/>
              </a:rPr>
              <a:t>önemli </a:t>
            </a:r>
            <a:r>
              <a:rPr sz="3200" spc="-125" dirty="0">
                <a:latin typeface="Trebuchet MS"/>
                <a:cs typeface="Trebuchet MS"/>
              </a:rPr>
              <a:t>bir </a:t>
            </a:r>
            <a:r>
              <a:rPr sz="3200" spc="-295" dirty="0">
                <a:latin typeface="Trebuchet MS"/>
                <a:cs typeface="Trebuchet MS"/>
              </a:rPr>
              <a:t>avantaj </a:t>
            </a:r>
            <a:r>
              <a:rPr sz="3200" spc="-175" dirty="0">
                <a:latin typeface="Trebuchet MS"/>
                <a:cs typeface="Trebuchet MS"/>
              </a:rPr>
              <a:t>sa</a:t>
            </a:r>
            <a:r>
              <a:rPr sz="3200" spc="-175" dirty="0">
                <a:latin typeface="Arial"/>
                <a:cs typeface="Arial"/>
              </a:rPr>
              <a:t>ğ</a:t>
            </a:r>
            <a:r>
              <a:rPr sz="3200" spc="-175" dirty="0">
                <a:latin typeface="Trebuchet MS"/>
                <a:cs typeface="Trebuchet MS"/>
              </a:rPr>
              <a:t>lanmış</a:t>
            </a:r>
            <a:r>
              <a:rPr sz="3200" spc="135" dirty="0">
                <a:latin typeface="Trebuchet MS"/>
                <a:cs typeface="Trebuchet MS"/>
              </a:rPr>
              <a:t> </a:t>
            </a:r>
            <a:r>
              <a:rPr sz="3200" spc="-220" dirty="0">
                <a:latin typeface="Trebuchet MS"/>
                <a:cs typeface="Trebuchet MS"/>
              </a:rPr>
              <a:t>olur.</a:t>
            </a:r>
            <a:endParaRPr sz="32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088892" y="341376"/>
            <a:ext cx="2189988" cy="8930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442840" y="485978"/>
            <a:ext cx="1486535" cy="6807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300" spc="245" dirty="0"/>
              <a:t>UYKU</a:t>
            </a:r>
            <a:endParaRPr sz="4300"/>
          </a:p>
        </p:txBody>
      </p:sp>
      <p:sp>
        <p:nvSpPr>
          <p:cNvPr id="4" name="object 4"/>
          <p:cNvSpPr txBox="1"/>
          <p:nvPr/>
        </p:nvSpPr>
        <p:spPr>
          <a:xfrm>
            <a:off x="1596897" y="1465910"/>
            <a:ext cx="7117080" cy="4079875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295910" marR="583565" indent="-283845">
              <a:lnSpc>
                <a:spcPts val="3829"/>
              </a:lnSpc>
              <a:spcBef>
                <a:spcPts val="240"/>
              </a:spcBef>
              <a:buClr>
                <a:srgbClr val="3891A7"/>
              </a:buClr>
              <a:buSzPct val="79687"/>
              <a:buFont typeface="Arial"/>
              <a:buChar char=""/>
              <a:tabLst>
                <a:tab pos="296545" algn="l"/>
                <a:tab pos="2052955" algn="l"/>
                <a:tab pos="6159500" algn="l"/>
              </a:tabLst>
            </a:pPr>
            <a:r>
              <a:rPr sz="3200" spc="-55" dirty="0">
                <a:latin typeface="Trebuchet MS"/>
                <a:cs typeface="Trebuchet MS"/>
              </a:rPr>
              <a:t>Deli</a:t>
            </a:r>
            <a:r>
              <a:rPr sz="3200" spc="-95" dirty="0">
                <a:latin typeface="Trebuchet MS"/>
                <a:cs typeface="Trebuchet MS"/>
              </a:rPr>
              <a:t> </a:t>
            </a:r>
            <a:r>
              <a:rPr sz="3200" spc="-210" dirty="0">
                <a:latin typeface="Trebuchet MS"/>
                <a:cs typeface="Trebuchet MS"/>
              </a:rPr>
              <a:t>gibi</a:t>
            </a:r>
            <a:r>
              <a:rPr sz="3200" spc="-100" dirty="0">
                <a:latin typeface="Trebuchet MS"/>
                <a:cs typeface="Trebuchet MS"/>
              </a:rPr>
              <a:t> ders</a:t>
            </a:r>
            <a:r>
              <a:rPr sz="3200" spc="-75" dirty="0">
                <a:latin typeface="Trebuchet MS"/>
                <a:cs typeface="Trebuchet MS"/>
              </a:rPr>
              <a:t> </a:t>
            </a:r>
            <a:r>
              <a:rPr sz="3200" spc="-200" dirty="0">
                <a:latin typeface="Trebuchet MS"/>
                <a:cs typeface="Trebuchet MS"/>
              </a:rPr>
              <a:t>çalışm</a:t>
            </a:r>
            <a:r>
              <a:rPr sz="3200" spc="-440" dirty="0">
                <a:latin typeface="Trebuchet MS"/>
                <a:cs typeface="Trebuchet MS"/>
              </a:rPr>
              <a:t>a</a:t>
            </a:r>
            <a:r>
              <a:rPr sz="3200" spc="-245" dirty="0">
                <a:latin typeface="Trebuchet MS"/>
                <a:cs typeface="Trebuchet MS"/>
              </a:rPr>
              <a:t>yac</a:t>
            </a:r>
            <a:r>
              <a:rPr sz="3200" spc="-260" dirty="0">
                <a:latin typeface="Trebuchet MS"/>
                <a:cs typeface="Trebuchet MS"/>
              </a:rPr>
              <a:t>a</a:t>
            </a:r>
            <a:r>
              <a:rPr sz="3200" spc="-5" dirty="0">
                <a:latin typeface="Arial"/>
                <a:cs typeface="Arial"/>
              </a:rPr>
              <a:t>ğ</a:t>
            </a:r>
            <a:r>
              <a:rPr sz="3200" spc="-155" dirty="0">
                <a:latin typeface="Trebuchet MS"/>
                <a:cs typeface="Trebuchet MS"/>
              </a:rPr>
              <a:t>ı</a:t>
            </a:r>
            <a:r>
              <a:rPr sz="3200" spc="-260" dirty="0">
                <a:latin typeface="Trebuchet MS"/>
                <a:cs typeface="Trebuchet MS"/>
              </a:rPr>
              <a:t>z</a:t>
            </a:r>
            <a:r>
              <a:rPr sz="3200" spc="-475" dirty="0">
                <a:latin typeface="Trebuchet MS"/>
                <a:cs typeface="Trebuchet MS"/>
              </a:rPr>
              <a:t>,</a:t>
            </a:r>
            <a:r>
              <a:rPr sz="3200" spc="-445" dirty="0">
                <a:latin typeface="Trebuchet MS"/>
                <a:cs typeface="Trebuchet MS"/>
              </a:rPr>
              <a:t> </a:t>
            </a:r>
            <a:r>
              <a:rPr sz="3200" spc="-275" dirty="0">
                <a:latin typeface="Trebuchet MS"/>
                <a:cs typeface="Trebuchet MS"/>
              </a:rPr>
              <a:t>p</a:t>
            </a:r>
            <a:r>
              <a:rPr sz="3200" spc="-145" dirty="0">
                <a:latin typeface="Trebuchet MS"/>
                <a:cs typeface="Trebuchet MS"/>
              </a:rPr>
              <a:t>l</a:t>
            </a:r>
            <a:r>
              <a:rPr sz="3200" spc="-229" dirty="0">
                <a:latin typeface="Trebuchet MS"/>
                <a:cs typeface="Trebuchet MS"/>
              </a:rPr>
              <a:t>anlı</a:t>
            </a:r>
            <a:r>
              <a:rPr sz="3200" dirty="0">
                <a:latin typeface="Trebuchet MS"/>
                <a:cs typeface="Trebuchet MS"/>
              </a:rPr>
              <a:t>	</a:t>
            </a:r>
            <a:r>
              <a:rPr sz="3200" spc="-229" dirty="0">
                <a:latin typeface="Trebuchet MS"/>
                <a:cs typeface="Trebuchet MS"/>
              </a:rPr>
              <a:t>v</a:t>
            </a:r>
            <a:r>
              <a:rPr sz="3200" spc="-150" dirty="0">
                <a:latin typeface="Trebuchet MS"/>
                <a:cs typeface="Trebuchet MS"/>
              </a:rPr>
              <a:t>e  </a:t>
            </a:r>
            <a:r>
              <a:rPr sz="3200" spc="-135" dirty="0">
                <a:latin typeface="Trebuchet MS"/>
                <a:cs typeface="Trebuchet MS"/>
              </a:rPr>
              <a:t>periyodik	</a:t>
            </a:r>
            <a:r>
              <a:rPr sz="3200" spc="-204" dirty="0">
                <a:latin typeface="Trebuchet MS"/>
                <a:cs typeface="Trebuchet MS"/>
              </a:rPr>
              <a:t>aralıklarla </a:t>
            </a:r>
            <a:r>
              <a:rPr sz="3200" spc="-175" dirty="0">
                <a:latin typeface="Trebuchet MS"/>
                <a:cs typeface="Trebuchet MS"/>
              </a:rPr>
              <a:t>mola</a:t>
            </a:r>
            <a:r>
              <a:rPr sz="3200" spc="-40" dirty="0">
                <a:latin typeface="Trebuchet MS"/>
                <a:cs typeface="Trebuchet MS"/>
              </a:rPr>
              <a:t> </a:t>
            </a:r>
            <a:r>
              <a:rPr sz="3200" spc="-145" dirty="0">
                <a:latin typeface="Trebuchet MS"/>
                <a:cs typeface="Trebuchet MS"/>
              </a:rPr>
              <a:t>vererek</a:t>
            </a:r>
            <a:endParaRPr sz="3200">
              <a:latin typeface="Trebuchet MS"/>
              <a:cs typeface="Trebuchet MS"/>
            </a:endParaRPr>
          </a:p>
          <a:p>
            <a:pPr marL="295910">
              <a:lnSpc>
                <a:spcPts val="3725"/>
              </a:lnSpc>
            </a:pPr>
            <a:r>
              <a:rPr sz="3200" spc="-229" dirty="0">
                <a:latin typeface="Trebuchet MS"/>
                <a:cs typeface="Trebuchet MS"/>
              </a:rPr>
              <a:t>çalışaca</a:t>
            </a:r>
            <a:r>
              <a:rPr sz="3200" spc="-229" dirty="0">
                <a:latin typeface="Arial"/>
                <a:cs typeface="Arial"/>
              </a:rPr>
              <a:t>ğ</a:t>
            </a:r>
            <a:r>
              <a:rPr sz="3200" spc="-229" dirty="0">
                <a:latin typeface="Trebuchet MS"/>
                <a:cs typeface="Trebuchet MS"/>
              </a:rPr>
              <a:t>ız.</a:t>
            </a:r>
            <a:endParaRPr sz="3200">
              <a:latin typeface="Trebuchet MS"/>
              <a:cs typeface="Trebuchet MS"/>
            </a:endParaRPr>
          </a:p>
          <a:p>
            <a:pPr marL="295910" marR="5080" indent="-283845">
              <a:lnSpc>
                <a:spcPct val="100000"/>
              </a:lnSpc>
              <a:spcBef>
                <a:spcPts val="590"/>
              </a:spcBef>
              <a:buClr>
                <a:srgbClr val="3891A7"/>
              </a:buClr>
              <a:buSzPct val="79687"/>
              <a:buFont typeface="Arial"/>
              <a:buChar char=""/>
              <a:tabLst>
                <a:tab pos="296545" algn="l"/>
                <a:tab pos="1558290" algn="l"/>
              </a:tabLst>
            </a:pPr>
            <a:r>
              <a:rPr sz="3200" spc="-125" dirty="0">
                <a:latin typeface="Trebuchet MS"/>
                <a:cs typeface="Trebuchet MS"/>
              </a:rPr>
              <a:t>Bunun	</a:t>
            </a:r>
            <a:r>
              <a:rPr sz="3200" spc="-210" dirty="0">
                <a:latin typeface="Trebuchet MS"/>
                <a:cs typeface="Trebuchet MS"/>
              </a:rPr>
              <a:t>yanında </a:t>
            </a:r>
            <a:r>
              <a:rPr sz="3200" spc="-110" dirty="0">
                <a:latin typeface="Trebuchet MS"/>
                <a:cs typeface="Trebuchet MS"/>
              </a:rPr>
              <a:t>her </a:t>
            </a:r>
            <a:r>
              <a:rPr sz="3200" spc="-180" dirty="0">
                <a:latin typeface="Trebuchet MS"/>
                <a:cs typeface="Trebuchet MS"/>
              </a:rPr>
              <a:t>gün </a:t>
            </a:r>
            <a:r>
              <a:rPr sz="3200" spc="-220" dirty="0">
                <a:latin typeface="Trebuchet MS"/>
                <a:cs typeface="Trebuchet MS"/>
              </a:rPr>
              <a:t>mutlaka </a:t>
            </a:r>
            <a:r>
              <a:rPr sz="3200" spc="-140" dirty="0">
                <a:latin typeface="Trebuchet MS"/>
                <a:cs typeface="Trebuchet MS"/>
              </a:rPr>
              <a:t>uyku </a:t>
            </a:r>
            <a:r>
              <a:rPr sz="3200" spc="-190" dirty="0">
                <a:latin typeface="Trebuchet MS"/>
                <a:cs typeface="Trebuchet MS"/>
              </a:rPr>
              <a:t>için  </a:t>
            </a:r>
            <a:r>
              <a:rPr sz="3200" spc="-175" dirty="0">
                <a:latin typeface="Trebuchet MS"/>
                <a:cs typeface="Trebuchet MS"/>
              </a:rPr>
              <a:t>yeteri </a:t>
            </a:r>
            <a:r>
              <a:rPr sz="3200" spc="-170" dirty="0">
                <a:latin typeface="Trebuchet MS"/>
                <a:cs typeface="Trebuchet MS"/>
              </a:rPr>
              <a:t>kadar </a:t>
            </a:r>
            <a:r>
              <a:rPr sz="3200" spc="-229" dirty="0">
                <a:latin typeface="Trebuchet MS"/>
                <a:cs typeface="Trebuchet MS"/>
              </a:rPr>
              <a:t>zaman</a:t>
            </a:r>
            <a:r>
              <a:rPr sz="3200" spc="40" dirty="0">
                <a:latin typeface="Trebuchet MS"/>
                <a:cs typeface="Trebuchet MS"/>
              </a:rPr>
              <a:t> </a:t>
            </a:r>
            <a:r>
              <a:rPr sz="3200" spc="-250" dirty="0">
                <a:latin typeface="Trebuchet MS"/>
                <a:cs typeface="Trebuchet MS"/>
              </a:rPr>
              <a:t>ayıralım.</a:t>
            </a:r>
            <a:endParaRPr sz="3200">
              <a:latin typeface="Trebuchet MS"/>
              <a:cs typeface="Trebuchet MS"/>
            </a:endParaRPr>
          </a:p>
          <a:p>
            <a:pPr marL="295910" marR="580390" indent="-283845">
              <a:lnSpc>
                <a:spcPct val="100000"/>
              </a:lnSpc>
              <a:spcBef>
                <a:spcPts val="605"/>
              </a:spcBef>
              <a:buClr>
                <a:srgbClr val="3891A7"/>
              </a:buClr>
              <a:buSzPct val="79687"/>
              <a:buFont typeface="Arial"/>
              <a:buChar char=""/>
              <a:tabLst>
                <a:tab pos="296545" algn="l"/>
              </a:tabLst>
            </a:pPr>
            <a:r>
              <a:rPr sz="3200" spc="-55" dirty="0">
                <a:latin typeface="Trebuchet MS"/>
                <a:cs typeface="Trebuchet MS"/>
              </a:rPr>
              <a:t>Uyku </a:t>
            </a:r>
            <a:r>
              <a:rPr sz="3200" spc="-225" dirty="0">
                <a:latin typeface="Trebuchet MS"/>
                <a:cs typeface="Trebuchet MS"/>
              </a:rPr>
              <a:t>zamanı </a:t>
            </a:r>
            <a:r>
              <a:rPr sz="3200" spc="-155" dirty="0">
                <a:latin typeface="Trebuchet MS"/>
                <a:cs typeface="Trebuchet MS"/>
              </a:rPr>
              <a:t>kişiden </a:t>
            </a:r>
            <a:r>
              <a:rPr sz="3200" spc="-170" dirty="0">
                <a:latin typeface="Trebuchet MS"/>
                <a:cs typeface="Trebuchet MS"/>
              </a:rPr>
              <a:t>kişiye  </a:t>
            </a:r>
            <a:r>
              <a:rPr sz="3200" spc="-185" dirty="0">
                <a:latin typeface="Trebuchet MS"/>
                <a:cs typeface="Trebuchet MS"/>
              </a:rPr>
              <a:t>de</a:t>
            </a:r>
            <a:r>
              <a:rPr sz="3200" spc="-185" dirty="0">
                <a:latin typeface="Arial"/>
                <a:cs typeface="Arial"/>
              </a:rPr>
              <a:t>ğ</a:t>
            </a:r>
            <a:r>
              <a:rPr sz="3200" spc="-185" dirty="0">
                <a:latin typeface="Trebuchet MS"/>
                <a:cs typeface="Trebuchet MS"/>
              </a:rPr>
              <a:t>işebilir.Genel </a:t>
            </a:r>
            <a:r>
              <a:rPr sz="3200" spc="-150" dirty="0">
                <a:latin typeface="Trebuchet MS"/>
                <a:cs typeface="Trebuchet MS"/>
              </a:rPr>
              <a:t>olarak </a:t>
            </a:r>
            <a:r>
              <a:rPr sz="3200" spc="-80" dirty="0">
                <a:latin typeface="Trebuchet MS"/>
                <a:cs typeface="Trebuchet MS"/>
              </a:rPr>
              <a:t>6 </a:t>
            </a:r>
            <a:r>
              <a:rPr sz="3200" spc="-210" dirty="0">
                <a:latin typeface="Trebuchet MS"/>
                <a:cs typeface="Trebuchet MS"/>
              </a:rPr>
              <a:t>saatten </a:t>
            </a:r>
            <a:r>
              <a:rPr sz="3200" spc="-250" dirty="0">
                <a:latin typeface="Trebuchet MS"/>
                <a:cs typeface="Trebuchet MS"/>
              </a:rPr>
              <a:t>az </a:t>
            </a:r>
            <a:r>
              <a:rPr sz="3200" spc="-80" dirty="0">
                <a:latin typeface="Trebuchet MS"/>
                <a:cs typeface="Trebuchet MS"/>
              </a:rPr>
              <a:t>8  </a:t>
            </a:r>
            <a:r>
              <a:rPr sz="3200" spc="-210" dirty="0">
                <a:latin typeface="Trebuchet MS"/>
                <a:cs typeface="Trebuchet MS"/>
              </a:rPr>
              <a:t>saatten </a:t>
            </a:r>
            <a:r>
              <a:rPr sz="3200" spc="-290" dirty="0">
                <a:latin typeface="Trebuchet MS"/>
                <a:cs typeface="Trebuchet MS"/>
              </a:rPr>
              <a:t>fazla</a:t>
            </a:r>
            <a:r>
              <a:rPr sz="3200" dirty="0">
                <a:latin typeface="Trebuchet MS"/>
                <a:cs typeface="Trebuchet MS"/>
              </a:rPr>
              <a:t> </a:t>
            </a:r>
            <a:r>
              <a:rPr sz="3200" spc="-235" dirty="0">
                <a:latin typeface="Trebuchet MS"/>
                <a:cs typeface="Trebuchet MS"/>
              </a:rPr>
              <a:t>olmamalıdır.</a:t>
            </a:r>
            <a:endParaRPr sz="32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bject 20"/>
          <p:cNvSpPr txBox="1">
            <a:spLocks noGrp="1"/>
          </p:cNvSpPr>
          <p:nvPr>
            <p:ph type="title"/>
          </p:nvPr>
        </p:nvSpPr>
        <p:spPr>
          <a:xfrm>
            <a:off x="1219200" y="533400"/>
            <a:ext cx="7772400" cy="199734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95"/>
              </a:spcBef>
              <a:tabLst>
                <a:tab pos="4243705" algn="l"/>
              </a:tabLst>
            </a:pPr>
            <a:r>
              <a:rPr lang="tr-TR" sz="4300" spc="-95" dirty="0" smtClean="0">
                <a:solidFill>
                  <a:srgbClr val="C00000"/>
                </a:solidFill>
              </a:rPr>
              <a:t>YORGUNSAK VE ZİHİNİMİZ DAĞINIKSA </a:t>
            </a:r>
            <a:br>
              <a:rPr lang="tr-TR" sz="4300" spc="-95" dirty="0" smtClean="0">
                <a:solidFill>
                  <a:srgbClr val="C00000"/>
                </a:solidFill>
              </a:rPr>
            </a:br>
            <a:r>
              <a:rPr sz="4300" spc="-95" dirty="0" smtClean="0">
                <a:solidFill>
                  <a:srgbClr val="C00000"/>
                </a:solidFill>
              </a:rPr>
              <a:t>Ö</a:t>
            </a:r>
            <a:r>
              <a:rPr sz="4300" spc="-95" dirty="0" smtClean="0">
                <a:solidFill>
                  <a:srgbClr val="C00000"/>
                </a:solidFill>
                <a:latin typeface="Arial"/>
                <a:cs typeface="Arial"/>
              </a:rPr>
              <a:t>Ğ</a:t>
            </a:r>
            <a:r>
              <a:rPr sz="4300" spc="-95" dirty="0" smtClean="0">
                <a:solidFill>
                  <a:srgbClr val="C00000"/>
                </a:solidFill>
              </a:rPr>
              <a:t>RENEMEZ</a:t>
            </a:r>
            <a:r>
              <a:rPr sz="4300" spc="-95" dirty="0">
                <a:solidFill>
                  <a:srgbClr val="C00000"/>
                </a:solidFill>
              </a:rPr>
              <a:t>.</a:t>
            </a:r>
            <a:endParaRPr sz="4300" dirty="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2667000" y="2819400"/>
            <a:ext cx="4670425" cy="27324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209800" y="528673"/>
            <a:ext cx="5224145" cy="6807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300" spc="130" dirty="0"/>
              <a:t>NASIL</a:t>
            </a:r>
            <a:r>
              <a:rPr sz="4300" spc="-130" dirty="0"/>
              <a:t> </a:t>
            </a:r>
            <a:r>
              <a:rPr sz="4300" spc="90" dirty="0"/>
              <a:t>ÇALIŞMALIYIZ?</a:t>
            </a:r>
            <a:endParaRPr sz="4300" dirty="0"/>
          </a:p>
        </p:txBody>
      </p:sp>
      <p:sp>
        <p:nvSpPr>
          <p:cNvPr id="4" name="object 4"/>
          <p:cNvSpPr txBox="1"/>
          <p:nvPr/>
        </p:nvSpPr>
        <p:spPr>
          <a:xfrm>
            <a:off x="1596897" y="1387274"/>
            <a:ext cx="6652895" cy="1720850"/>
          </a:xfrm>
          <a:prstGeom prst="rect">
            <a:avLst/>
          </a:prstGeom>
        </p:spPr>
        <p:txBody>
          <a:bodyPr vert="horz" wrap="square" lIns="0" tIns="90170" rIns="0" bIns="0" rtlCol="0">
            <a:spAutoFit/>
          </a:bodyPr>
          <a:lstStyle/>
          <a:p>
            <a:pPr marL="295910" indent="-283845">
              <a:lnSpc>
                <a:spcPct val="100000"/>
              </a:lnSpc>
              <a:spcBef>
                <a:spcPts val="710"/>
              </a:spcBef>
              <a:buClr>
                <a:srgbClr val="3891A7"/>
              </a:buClr>
              <a:buSzPct val="79687"/>
              <a:buFont typeface="Arial"/>
              <a:buChar char=""/>
              <a:tabLst>
                <a:tab pos="296545" algn="l"/>
              </a:tabLst>
            </a:pPr>
            <a:r>
              <a:rPr sz="3200" spc="190" dirty="0">
                <a:latin typeface="Trebuchet MS"/>
                <a:cs typeface="Trebuchet MS"/>
              </a:rPr>
              <a:t>ARA </a:t>
            </a:r>
            <a:r>
              <a:rPr sz="3200" spc="15" dirty="0">
                <a:latin typeface="Trebuchet MS"/>
                <a:cs typeface="Trebuchet MS"/>
              </a:rPr>
              <a:t>VEREREK</a:t>
            </a:r>
            <a:r>
              <a:rPr sz="3200" spc="25" dirty="0">
                <a:latin typeface="Trebuchet MS"/>
                <a:cs typeface="Trebuchet MS"/>
              </a:rPr>
              <a:t> ÇALIŞMALI,</a:t>
            </a:r>
            <a:endParaRPr sz="3200" dirty="0">
              <a:latin typeface="Trebuchet MS"/>
              <a:cs typeface="Trebuchet MS"/>
            </a:endParaRPr>
          </a:p>
          <a:p>
            <a:pPr marL="295910" indent="-283845">
              <a:lnSpc>
                <a:spcPct val="100000"/>
              </a:lnSpc>
              <a:spcBef>
                <a:spcPts val="615"/>
              </a:spcBef>
              <a:buClr>
                <a:srgbClr val="3891A7"/>
              </a:buClr>
              <a:buSzPct val="79687"/>
              <a:buFont typeface="Arial"/>
              <a:buChar char=""/>
              <a:tabLst>
                <a:tab pos="296545" algn="l"/>
                <a:tab pos="2585720" algn="l"/>
              </a:tabLst>
            </a:pPr>
            <a:r>
              <a:rPr sz="3200" spc="-100" dirty="0" smtClean="0">
                <a:latin typeface="Trebuchet MS"/>
                <a:cs typeface="Trebuchet MS"/>
              </a:rPr>
              <a:t>YETER</a:t>
            </a:r>
            <a:r>
              <a:rPr lang="tr-TR" sz="3200" spc="-100" dirty="0">
                <a:latin typeface="Arial"/>
                <a:cs typeface="Arial"/>
              </a:rPr>
              <a:t>İ</a:t>
            </a:r>
            <a:r>
              <a:rPr sz="3200" spc="-100" dirty="0" smtClean="0">
                <a:latin typeface="Trebuchet MS"/>
                <a:cs typeface="Trebuchet MS"/>
              </a:rPr>
              <a:t>NCE</a:t>
            </a:r>
            <a:r>
              <a:rPr sz="3200" spc="-100" dirty="0">
                <a:latin typeface="Trebuchet MS"/>
                <a:cs typeface="Trebuchet MS"/>
              </a:rPr>
              <a:t>	</a:t>
            </a:r>
            <a:r>
              <a:rPr sz="3200" spc="105" dirty="0">
                <a:latin typeface="Trebuchet MS"/>
                <a:cs typeface="Trebuchet MS"/>
              </a:rPr>
              <a:t>UYUYUP</a:t>
            </a:r>
            <a:r>
              <a:rPr sz="3200" spc="-114" dirty="0">
                <a:latin typeface="Trebuchet MS"/>
                <a:cs typeface="Trebuchet MS"/>
              </a:rPr>
              <a:t> </a:t>
            </a:r>
            <a:r>
              <a:rPr sz="3200" spc="-225" dirty="0" smtClean="0">
                <a:latin typeface="Trebuchet MS"/>
                <a:cs typeface="Trebuchet MS"/>
              </a:rPr>
              <a:t>D</a:t>
            </a:r>
            <a:r>
              <a:rPr lang="tr-TR" sz="3200" spc="-225" dirty="0">
                <a:latin typeface="Arial"/>
                <a:cs typeface="Arial"/>
              </a:rPr>
              <a:t>İ</a:t>
            </a:r>
            <a:r>
              <a:rPr sz="3200" spc="-225" dirty="0" smtClean="0">
                <a:latin typeface="Trebuchet MS"/>
                <a:cs typeface="Trebuchet MS"/>
              </a:rPr>
              <a:t>NLENMEL</a:t>
            </a:r>
            <a:r>
              <a:rPr lang="tr-TR" sz="3200" spc="-225" dirty="0">
                <a:latin typeface="Arial"/>
                <a:cs typeface="Arial"/>
              </a:rPr>
              <a:t>İ</a:t>
            </a:r>
            <a:r>
              <a:rPr sz="3200" spc="-225" dirty="0" smtClean="0">
                <a:latin typeface="Trebuchet MS"/>
                <a:cs typeface="Trebuchet MS"/>
              </a:rPr>
              <a:t>,</a:t>
            </a:r>
            <a:endParaRPr sz="3200" dirty="0">
              <a:latin typeface="Trebuchet MS"/>
              <a:cs typeface="Trebuchet MS"/>
            </a:endParaRPr>
          </a:p>
          <a:p>
            <a:pPr marL="295910" indent="-283845">
              <a:lnSpc>
                <a:spcPct val="100000"/>
              </a:lnSpc>
              <a:spcBef>
                <a:spcPts val="600"/>
              </a:spcBef>
              <a:buClr>
                <a:srgbClr val="3891A7"/>
              </a:buClr>
              <a:buSzPct val="79687"/>
              <a:buFont typeface="Arial"/>
              <a:buChar char=""/>
              <a:tabLst>
                <a:tab pos="296545" algn="l"/>
                <a:tab pos="2162810" algn="l"/>
              </a:tabLst>
            </a:pPr>
            <a:r>
              <a:rPr sz="3200" spc="-110" dirty="0" smtClean="0">
                <a:latin typeface="Trebuchet MS"/>
                <a:cs typeface="Trebuchet MS"/>
              </a:rPr>
              <a:t>DENGEL</a:t>
            </a:r>
            <a:r>
              <a:rPr lang="tr-TR" sz="3200" spc="-110" dirty="0">
                <a:latin typeface="Arial"/>
                <a:cs typeface="Arial"/>
              </a:rPr>
              <a:t>İ</a:t>
            </a:r>
            <a:r>
              <a:rPr sz="3200" spc="-110" dirty="0">
                <a:latin typeface="Arial"/>
                <a:cs typeface="Arial"/>
              </a:rPr>
              <a:t>	</a:t>
            </a:r>
            <a:r>
              <a:rPr sz="3200" spc="-225" dirty="0" smtClean="0">
                <a:latin typeface="Trebuchet MS"/>
                <a:cs typeface="Trebuchet MS"/>
              </a:rPr>
              <a:t>BESLENMEL</a:t>
            </a:r>
            <a:r>
              <a:rPr lang="tr-TR" sz="3200" spc="-225" dirty="0">
                <a:latin typeface="Arial"/>
                <a:cs typeface="Arial"/>
              </a:rPr>
              <a:t>İ</a:t>
            </a:r>
            <a:r>
              <a:rPr sz="3200" spc="-225" dirty="0" smtClean="0">
                <a:latin typeface="Trebuchet MS"/>
                <a:cs typeface="Trebuchet MS"/>
              </a:rPr>
              <a:t>Y</a:t>
            </a:r>
            <a:r>
              <a:rPr lang="tr-TR" sz="3200" spc="-225" dirty="0" smtClean="0">
                <a:latin typeface="Trebuchet MS"/>
                <a:cs typeface="Trebuchet MS"/>
              </a:rPr>
              <a:t>İZ</a:t>
            </a:r>
            <a:endParaRPr sz="3200" dirty="0">
              <a:latin typeface="Trebuchet MS"/>
              <a:cs typeface="Trebuchet M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414523" y="3463887"/>
            <a:ext cx="5973953" cy="29174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600200" y="457200"/>
            <a:ext cx="4523740" cy="1214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1465" marR="5080" indent="-279400">
              <a:lnSpc>
                <a:spcPct val="100000"/>
              </a:lnSpc>
              <a:spcBef>
                <a:spcPts val="100"/>
              </a:spcBef>
            </a:pPr>
            <a:r>
              <a:rPr spc="95" dirty="0"/>
              <a:t>TEKRARLARIMIZI </a:t>
            </a:r>
            <a:r>
              <a:rPr spc="-40" dirty="0"/>
              <a:t>VE  </a:t>
            </a:r>
            <a:r>
              <a:rPr spc="105" dirty="0"/>
              <a:t>ÇALIŞMALARIMIZI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420749" y="1856285"/>
            <a:ext cx="7003415" cy="3670300"/>
          </a:xfrm>
          <a:prstGeom prst="rect">
            <a:avLst/>
          </a:prstGeom>
        </p:spPr>
        <p:txBody>
          <a:bodyPr vert="horz" wrap="square" lIns="0" tIns="90170" rIns="0" bIns="0" rtlCol="0">
            <a:spAutoFit/>
          </a:bodyPr>
          <a:lstStyle/>
          <a:p>
            <a:pPr marL="296545" indent="-283845">
              <a:lnSpc>
                <a:spcPct val="100000"/>
              </a:lnSpc>
              <a:spcBef>
                <a:spcPts val="710"/>
              </a:spcBef>
              <a:buClr>
                <a:srgbClr val="3891A7"/>
              </a:buClr>
              <a:buSzPct val="79687"/>
              <a:buFont typeface="Arial"/>
              <a:buChar char=""/>
              <a:tabLst>
                <a:tab pos="296545" algn="l"/>
                <a:tab pos="2040889" algn="l"/>
              </a:tabLst>
            </a:pPr>
            <a:r>
              <a:rPr sz="3200" spc="-135" dirty="0">
                <a:latin typeface="Trebuchet MS"/>
                <a:cs typeface="Trebuchet MS"/>
              </a:rPr>
              <a:t>Sessiz</a:t>
            </a:r>
            <a:r>
              <a:rPr sz="3200" spc="-90" dirty="0">
                <a:latin typeface="Trebuchet MS"/>
                <a:cs typeface="Trebuchet MS"/>
              </a:rPr>
              <a:t> </a:t>
            </a:r>
            <a:r>
              <a:rPr sz="3200" spc="-120" dirty="0">
                <a:latin typeface="Trebuchet MS"/>
                <a:cs typeface="Trebuchet MS"/>
              </a:rPr>
              <a:t>bir	</a:t>
            </a:r>
            <a:r>
              <a:rPr sz="3200" spc="-190" dirty="0">
                <a:latin typeface="Trebuchet MS"/>
                <a:cs typeface="Trebuchet MS"/>
              </a:rPr>
              <a:t>ortamda,</a:t>
            </a:r>
            <a:endParaRPr sz="3200">
              <a:latin typeface="Trebuchet MS"/>
              <a:cs typeface="Trebuchet MS"/>
            </a:endParaRPr>
          </a:p>
          <a:p>
            <a:pPr marL="295910" marR="5080" indent="-283845">
              <a:lnSpc>
                <a:spcPct val="100000"/>
              </a:lnSpc>
              <a:spcBef>
                <a:spcPts val="615"/>
              </a:spcBef>
              <a:buClr>
                <a:srgbClr val="3891A7"/>
              </a:buClr>
              <a:buSzPct val="79687"/>
              <a:buFont typeface="Arial"/>
              <a:buChar char=""/>
              <a:tabLst>
                <a:tab pos="296545" algn="l"/>
                <a:tab pos="2341245" algn="l"/>
                <a:tab pos="3693795" algn="l"/>
                <a:tab pos="4286250" algn="l"/>
              </a:tabLst>
            </a:pPr>
            <a:r>
              <a:rPr sz="3200" spc="-100" dirty="0">
                <a:latin typeface="Trebuchet MS"/>
                <a:cs typeface="Trebuchet MS"/>
              </a:rPr>
              <a:t>Düzenli</a:t>
            </a:r>
            <a:r>
              <a:rPr sz="3200" spc="-105" dirty="0">
                <a:latin typeface="Trebuchet MS"/>
                <a:cs typeface="Trebuchet MS"/>
              </a:rPr>
              <a:t> </a:t>
            </a:r>
            <a:r>
              <a:rPr sz="3200" spc="-120" dirty="0">
                <a:latin typeface="Trebuchet MS"/>
                <a:cs typeface="Trebuchet MS"/>
              </a:rPr>
              <a:t>bir	</a:t>
            </a:r>
            <a:r>
              <a:rPr sz="3200" spc="-200" dirty="0">
                <a:latin typeface="Trebuchet MS"/>
                <a:cs typeface="Trebuchet MS"/>
              </a:rPr>
              <a:t>masada(sadece </a:t>
            </a:r>
            <a:r>
              <a:rPr sz="3200" spc="-204" dirty="0">
                <a:latin typeface="Trebuchet MS"/>
                <a:cs typeface="Trebuchet MS"/>
              </a:rPr>
              <a:t>çalışaca</a:t>
            </a:r>
            <a:r>
              <a:rPr sz="3200" spc="-204" dirty="0">
                <a:latin typeface="Arial"/>
                <a:cs typeface="Arial"/>
              </a:rPr>
              <a:t>ğ</a:t>
            </a:r>
            <a:r>
              <a:rPr sz="3200" spc="-204" dirty="0">
                <a:latin typeface="Trebuchet MS"/>
                <a:cs typeface="Trebuchet MS"/>
              </a:rPr>
              <a:t>ımız  </a:t>
            </a:r>
            <a:r>
              <a:rPr sz="3200" spc="-125" dirty="0">
                <a:latin typeface="Trebuchet MS"/>
                <a:cs typeface="Trebuchet MS"/>
              </a:rPr>
              <a:t>dersin</a:t>
            </a:r>
            <a:r>
              <a:rPr sz="3200" spc="-95" dirty="0">
                <a:latin typeface="Trebuchet MS"/>
                <a:cs typeface="Trebuchet MS"/>
              </a:rPr>
              <a:t> </a:t>
            </a:r>
            <a:r>
              <a:rPr sz="3200" spc="-195" dirty="0">
                <a:latin typeface="Trebuchet MS"/>
                <a:cs typeface="Trebuchet MS"/>
              </a:rPr>
              <a:t>kitabı,notları	</a:t>
            </a:r>
            <a:r>
              <a:rPr sz="3200" spc="-220" dirty="0">
                <a:latin typeface="Trebuchet MS"/>
                <a:cs typeface="Trebuchet MS"/>
              </a:rPr>
              <a:t>ve	</a:t>
            </a:r>
            <a:r>
              <a:rPr sz="3200" spc="-165" dirty="0">
                <a:latin typeface="Trebuchet MS"/>
                <a:cs typeface="Trebuchet MS"/>
              </a:rPr>
              <a:t>testleri</a:t>
            </a:r>
            <a:r>
              <a:rPr sz="3200" spc="-120" dirty="0">
                <a:latin typeface="Trebuchet MS"/>
                <a:cs typeface="Trebuchet MS"/>
              </a:rPr>
              <a:t> </a:t>
            </a:r>
            <a:r>
              <a:rPr sz="3200" spc="-180" dirty="0">
                <a:latin typeface="Trebuchet MS"/>
                <a:cs typeface="Trebuchet MS"/>
              </a:rPr>
              <a:t>olacak</a:t>
            </a:r>
            <a:endParaRPr sz="3200">
              <a:latin typeface="Trebuchet MS"/>
              <a:cs typeface="Trebuchet MS"/>
            </a:endParaRPr>
          </a:p>
          <a:p>
            <a:pPr marL="295910">
              <a:lnSpc>
                <a:spcPts val="3829"/>
              </a:lnSpc>
            </a:pPr>
            <a:r>
              <a:rPr sz="3200" spc="-165" dirty="0">
                <a:latin typeface="Trebuchet MS"/>
                <a:cs typeface="Trebuchet MS"/>
              </a:rPr>
              <a:t>şekilde)</a:t>
            </a:r>
            <a:endParaRPr sz="3200">
              <a:latin typeface="Trebuchet MS"/>
              <a:cs typeface="Trebuchet MS"/>
            </a:endParaRPr>
          </a:p>
          <a:p>
            <a:pPr marL="295910" marR="118110" indent="-283845">
              <a:lnSpc>
                <a:spcPct val="100000"/>
              </a:lnSpc>
              <a:spcBef>
                <a:spcPts val="600"/>
              </a:spcBef>
              <a:buClr>
                <a:srgbClr val="3891A7"/>
              </a:buClr>
              <a:buSzPct val="79687"/>
              <a:buFont typeface="Arial"/>
              <a:buChar char=""/>
              <a:tabLst>
                <a:tab pos="296545" algn="l"/>
                <a:tab pos="1283335" algn="l"/>
                <a:tab pos="3048000" algn="l"/>
                <a:tab pos="4375150" algn="l"/>
              </a:tabLst>
            </a:pPr>
            <a:r>
              <a:rPr sz="3200" spc="-85" dirty="0">
                <a:latin typeface="Trebuchet MS"/>
                <a:cs typeface="Trebuchet MS"/>
              </a:rPr>
              <a:t>Tüm	</a:t>
            </a:r>
            <a:r>
              <a:rPr sz="3200" spc="-185" dirty="0">
                <a:latin typeface="Trebuchet MS"/>
                <a:cs typeface="Trebuchet MS"/>
              </a:rPr>
              <a:t>ışınlardan	</a:t>
            </a:r>
            <a:r>
              <a:rPr sz="3200" spc="-245" dirty="0">
                <a:latin typeface="Trebuchet MS"/>
                <a:cs typeface="Trebuchet MS"/>
              </a:rPr>
              <a:t>uzak(tv,bilgisayar,cep  </a:t>
            </a:r>
            <a:r>
              <a:rPr sz="3200" spc="-225" dirty="0">
                <a:latin typeface="Trebuchet MS"/>
                <a:cs typeface="Trebuchet MS"/>
              </a:rPr>
              <a:t>telefonu,tablet)</a:t>
            </a:r>
            <a:r>
              <a:rPr sz="3200" spc="-95" dirty="0">
                <a:latin typeface="Trebuchet MS"/>
                <a:cs typeface="Trebuchet MS"/>
              </a:rPr>
              <a:t> </a:t>
            </a:r>
            <a:r>
              <a:rPr sz="3200" spc="-140" dirty="0">
                <a:latin typeface="Trebuchet MS"/>
                <a:cs typeface="Trebuchet MS"/>
              </a:rPr>
              <a:t>durmak	</a:t>
            </a:r>
            <a:r>
              <a:rPr sz="3200" spc="-215" dirty="0">
                <a:solidFill>
                  <a:srgbClr val="C00000"/>
                </a:solidFill>
                <a:latin typeface="Trebuchet MS"/>
                <a:cs typeface="Trebuchet MS"/>
              </a:rPr>
              <a:t>çalışma </a:t>
            </a:r>
            <a:r>
              <a:rPr sz="3200" spc="-190" dirty="0">
                <a:solidFill>
                  <a:srgbClr val="C00000"/>
                </a:solidFill>
                <a:latin typeface="Trebuchet MS"/>
                <a:cs typeface="Trebuchet MS"/>
              </a:rPr>
              <a:t>hızımızı  </a:t>
            </a:r>
            <a:r>
              <a:rPr sz="3200" spc="-200" dirty="0">
                <a:solidFill>
                  <a:srgbClr val="C00000"/>
                </a:solidFill>
                <a:latin typeface="Trebuchet MS"/>
                <a:cs typeface="Trebuchet MS"/>
              </a:rPr>
              <a:t>arttırır.</a:t>
            </a:r>
            <a:endParaRPr sz="32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676400" y="243477"/>
            <a:ext cx="6121400" cy="1214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3074035" algn="l"/>
                <a:tab pos="3555365" algn="l"/>
              </a:tabLst>
            </a:pPr>
            <a:r>
              <a:rPr spc="-254" dirty="0"/>
              <a:t>Sınavlarda</a:t>
            </a:r>
            <a:r>
              <a:rPr spc="-50" dirty="0"/>
              <a:t> </a:t>
            </a:r>
            <a:r>
              <a:rPr spc="-220" dirty="0"/>
              <a:t>başarı	</a:t>
            </a:r>
            <a:r>
              <a:rPr spc="-235" dirty="0"/>
              <a:t>sadece </a:t>
            </a:r>
            <a:r>
              <a:rPr spc="-220" dirty="0"/>
              <a:t>kendi  </a:t>
            </a:r>
            <a:r>
              <a:rPr spc="-245" dirty="0"/>
              <a:t>hedeflerimizle	</a:t>
            </a:r>
            <a:r>
              <a:rPr spc="-280" dirty="0"/>
              <a:t>ilgili</a:t>
            </a:r>
            <a:r>
              <a:rPr spc="-125" dirty="0"/>
              <a:t> </a:t>
            </a:r>
            <a:r>
              <a:rPr spc="-265" dirty="0"/>
              <a:t>de</a:t>
            </a:r>
            <a:r>
              <a:rPr spc="-265" dirty="0">
                <a:latin typeface="Arial"/>
                <a:cs typeface="Arial"/>
              </a:rPr>
              <a:t>ğ</a:t>
            </a:r>
            <a:r>
              <a:rPr spc="-265" dirty="0"/>
              <a:t>ildir.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596897" y="1390323"/>
            <a:ext cx="7101840" cy="2204085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295910" indent="-283845">
              <a:lnSpc>
                <a:spcPct val="100000"/>
              </a:lnSpc>
              <a:spcBef>
                <a:spcPts val="700"/>
              </a:spcBef>
              <a:buClr>
                <a:srgbClr val="3891A7"/>
              </a:buClr>
              <a:buSzPct val="79687"/>
              <a:buFont typeface="Arial"/>
              <a:buChar char=""/>
              <a:tabLst>
                <a:tab pos="296545" algn="l"/>
              </a:tabLst>
            </a:pPr>
            <a:r>
              <a:rPr sz="3200" spc="165" dirty="0">
                <a:latin typeface="Trebuchet MS"/>
                <a:cs typeface="Trebuchet MS"/>
              </a:rPr>
              <a:t>ANNE-BABA</a:t>
            </a:r>
            <a:r>
              <a:rPr sz="3200" spc="-80" dirty="0">
                <a:latin typeface="Trebuchet MS"/>
                <a:cs typeface="Trebuchet MS"/>
              </a:rPr>
              <a:t> </a:t>
            </a:r>
            <a:r>
              <a:rPr sz="3200" spc="-280" dirty="0">
                <a:latin typeface="Trebuchet MS"/>
                <a:cs typeface="Trebuchet MS"/>
              </a:rPr>
              <a:t>BEKLENT</a:t>
            </a:r>
            <a:r>
              <a:rPr lang="tr-TR" sz="3200" spc="-280" dirty="0">
                <a:latin typeface="Arial"/>
                <a:cs typeface="Arial"/>
              </a:rPr>
              <a:t>İSİ</a:t>
            </a:r>
            <a:endParaRPr sz="3200" dirty="0">
              <a:latin typeface="Arial"/>
              <a:cs typeface="Arial"/>
            </a:endParaRPr>
          </a:p>
          <a:p>
            <a:pPr marL="295910" indent="-283845">
              <a:lnSpc>
                <a:spcPct val="100000"/>
              </a:lnSpc>
              <a:spcBef>
                <a:spcPts val="600"/>
              </a:spcBef>
              <a:buClr>
                <a:srgbClr val="3891A7"/>
              </a:buClr>
              <a:buSzPct val="79687"/>
              <a:buFont typeface="Arial"/>
              <a:buChar char=""/>
              <a:tabLst>
                <a:tab pos="296545" algn="l"/>
                <a:tab pos="4589780" algn="l"/>
              </a:tabLst>
            </a:pPr>
            <a:r>
              <a:rPr sz="3200" spc="-170" dirty="0">
                <a:latin typeface="Trebuchet MS"/>
                <a:cs typeface="Trebuchet MS"/>
              </a:rPr>
              <a:t>Ö</a:t>
            </a:r>
            <a:r>
              <a:rPr sz="3200" spc="-170" dirty="0">
                <a:latin typeface="Arial"/>
                <a:cs typeface="Arial"/>
              </a:rPr>
              <a:t>Ğ</a:t>
            </a:r>
            <a:r>
              <a:rPr sz="3200" spc="-170" dirty="0">
                <a:latin typeface="Trebuchet MS"/>
                <a:cs typeface="Trebuchet MS"/>
              </a:rPr>
              <a:t>RETMENLER</a:t>
            </a:r>
            <a:r>
              <a:rPr lang="tr-TR" sz="3200" spc="-170" dirty="0">
                <a:latin typeface="Arial"/>
                <a:cs typeface="Arial"/>
              </a:rPr>
              <a:t>İMİZİN</a:t>
            </a:r>
            <a:r>
              <a:rPr sz="3200" spc="-170" dirty="0">
                <a:latin typeface="Trebuchet MS"/>
                <a:cs typeface="Trebuchet MS"/>
              </a:rPr>
              <a:t>	</a:t>
            </a:r>
            <a:r>
              <a:rPr sz="3200" spc="-280" dirty="0">
                <a:latin typeface="Trebuchet MS"/>
                <a:cs typeface="Trebuchet MS"/>
              </a:rPr>
              <a:t>BEKLENT</a:t>
            </a:r>
            <a:r>
              <a:rPr lang="tr-TR" sz="3200" spc="-280" dirty="0">
                <a:latin typeface="Arial"/>
                <a:cs typeface="Arial"/>
              </a:rPr>
              <a:t>İSİ</a:t>
            </a:r>
            <a:endParaRPr sz="3200" dirty="0">
              <a:latin typeface="Arial"/>
              <a:cs typeface="Arial"/>
            </a:endParaRPr>
          </a:p>
          <a:p>
            <a:pPr marL="295910" marR="5080" indent="-283845">
              <a:lnSpc>
                <a:spcPts val="3829"/>
              </a:lnSpc>
              <a:spcBef>
                <a:spcPts val="735"/>
              </a:spcBef>
              <a:buClr>
                <a:srgbClr val="3891A7"/>
              </a:buClr>
              <a:buSzPct val="79687"/>
              <a:buFont typeface="Arial"/>
              <a:buChar char=""/>
              <a:tabLst>
                <a:tab pos="296545" algn="l"/>
              </a:tabLst>
            </a:pPr>
            <a:r>
              <a:rPr sz="3200" spc="-215" dirty="0">
                <a:solidFill>
                  <a:srgbClr val="C00000"/>
                </a:solidFill>
                <a:latin typeface="Trebuchet MS"/>
                <a:cs typeface="Trebuchet MS"/>
              </a:rPr>
              <a:t>DERSLER</a:t>
            </a:r>
            <a:r>
              <a:rPr lang="tr-TR" sz="3200" spc="-215" dirty="0">
                <a:solidFill>
                  <a:srgbClr val="C00000"/>
                </a:solidFill>
                <a:latin typeface="Arial"/>
                <a:cs typeface="Arial"/>
              </a:rPr>
              <a:t>İMİZ</a:t>
            </a:r>
            <a:r>
              <a:rPr sz="3200" spc="-215" dirty="0">
                <a:solidFill>
                  <a:srgbClr val="C00000"/>
                </a:solidFill>
                <a:latin typeface="Trebuchet MS"/>
                <a:cs typeface="Trebuchet MS"/>
              </a:rPr>
              <a:t>E </a:t>
            </a:r>
            <a:r>
              <a:rPr lang="tr-TR" sz="3200" spc="-215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3200" spc="360" dirty="0">
                <a:solidFill>
                  <a:srgbClr val="C00000"/>
                </a:solidFill>
                <a:latin typeface="Trebuchet MS"/>
                <a:cs typeface="Trebuchet MS"/>
              </a:rPr>
              <a:t>ÇOK </a:t>
            </a:r>
            <a:r>
              <a:rPr sz="3200" spc="15" dirty="0">
                <a:solidFill>
                  <a:srgbClr val="C00000"/>
                </a:solidFill>
                <a:latin typeface="Trebuchet MS"/>
                <a:cs typeface="Trebuchet MS"/>
              </a:rPr>
              <a:t>ÇALIŞIP </a:t>
            </a:r>
            <a:r>
              <a:rPr sz="3200" spc="-25" dirty="0">
                <a:solidFill>
                  <a:srgbClr val="C00000"/>
                </a:solidFill>
                <a:latin typeface="Trebuchet MS"/>
                <a:cs typeface="Trebuchet MS"/>
              </a:rPr>
              <a:t>BAŞARILI  </a:t>
            </a:r>
            <a:r>
              <a:rPr sz="3200" spc="114" dirty="0">
                <a:solidFill>
                  <a:srgbClr val="C00000"/>
                </a:solidFill>
                <a:latin typeface="Trebuchet MS"/>
                <a:cs typeface="Trebuchet MS"/>
              </a:rPr>
              <a:t>OLMAMIZDIR.</a:t>
            </a:r>
            <a:endParaRPr sz="3200" dirty="0">
              <a:latin typeface="Trebuchet MS"/>
              <a:cs typeface="Trebuchet M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644009" y="3428962"/>
            <a:ext cx="4320540" cy="28803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596897" y="533400"/>
            <a:ext cx="4355465" cy="6807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300" spc="105" dirty="0"/>
              <a:t>DERS</a:t>
            </a:r>
            <a:r>
              <a:rPr sz="4300" spc="-160" dirty="0"/>
              <a:t> </a:t>
            </a:r>
            <a:r>
              <a:rPr sz="4300" spc="-35" dirty="0" smtClean="0"/>
              <a:t>D</a:t>
            </a:r>
            <a:r>
              <a:rPr lang="tr-TR" sz="4300" spc="-35" dirty="0">
                <a:latin typeface="Arial"/>
                <a:cs typeface="Arial"/>
              </a:rPr>
              <a:t>İ</a:t>
            </a:r>
            <a:r>
              <a:rPr sz="4300" spc="-35" dirty="0" smtClean="0"/>
              <a:t>NLERKEN</a:t>
            </a:r>
            <a:endParaRPr sz="43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596897" y="1387274"/>
            <a:ext cx="7023734" cy="2620010"/>
          </a:xfrm>
          <a:prstGeom prst="rect">
            <a:avLst/>
          </a:prstGeom>
        </p:spPr>
        <p:txBody>
          <a:bodyPr vert="horz" wrap="square" lIns="0" tIns="90170" rIns="0" bIns="0" rtlCol="0">
            <a:spAutoFit/>
          </a:bodyPr>
          <a:lstStyle/>
          <a:p>
            <a:pPr marL="295910" indent="-283845">
              <a:lnSpc>
                <a:spcPct val="100000"/>
              </a:lnSpc>
              <a:spcBef>
                <a:spcPts val="710"/>
              </a:spcBef>
              <a:buClr>
                <a:srgbClr val="3891A7"/>
              </a:buClr>
              <a:buSzPct val="79687"/>
              <a:buFont typeface="Arial"/>
              <a:buChar char=""/>
              <a:tabLst>
                <a:tab pos="296545" algn="l"/>
              </a:tabLst>
            </a:pPr>
            <a:r>
              <a:rPr sz="3200" spc="95" dirty="0">
                <a:latin typeface="Trebuchet MS"/>
                <a:cs typeface="Trebuchet MS"/>
              </a:rPr>
              <a:t>Not</a:t>
            </a:r>
            <a:r>
              <a:rPr sz="3200" spc="-95" dirty="0">
                <a:latin typeface="Trebuchet MS"/>
                <a:cs typeface="Trebuchet MS"/>
              </a:rPr>
              <a:t> </a:t>
            </a:r>
            <a:r>
              <a:rPr sz="3200" spc="-254" dirty="0">
                <a:latin typeface="Trebuchet MS"/>
                <a:cs typeface="Trebuchet MS"/>
              </a:rPr>
              <a:t>tutma,</a:t>
            </a:r>
            <a:endParaRPr sz="3200" dirty="0">
              <a:latin typeface="Trebuchet MS"/>
              <a:cs typeface="Trebuchet MS"/>
            </a:endParaRPr>
          </a:p>
          <a:p>
            <a:pPr marL="295910" marR="5080" indent="-283845">
              <a:lnSpc>
                <a:spcPct val="100000"/>
              </a:lnSpc>
              <a:spcBef>
                <a:spcPts val="615"/>
              </a:spcBef>
              <a:buClr>
                <a:srgbClr val="3891A7"/>
              </a:buClr>
              <a:buSzPct val="79687"/>
              <a:buFont typeface="Arial"/>
              <a:buChar char=""/>
              <a:tabLst>
                <a:tab pos="296545" algn="l"/>
              </a:tabLst>
            </a:pPr>
            <a:r>
              <a:rPr sz="3200" spc="-90" dirty="0">
                <a:latin typeface="Trebuchet MS"/>
                <a:cs typeface="Trebuchet MS"/>
              </a:rPr>
              <a:t>Ö</a:t>
            </a:r>
            <a:r>
              <a:rPr sz="3200" spc="-90" dirty="0">
                <a:latin typeface="Arial"/>
                <a:cs typeface="Arial"/>
              </a:rPr>
              <a:t>ğ</a:t>
            </a:r>
            <a:r>
              <a:rPr sz="3200" spc="-90" dirty="0">
                <a:latin typeface="Trebuchet MS"/>
                <a:cs typeface="Trebuchet MS"/>
              </a:rPr>
              <a:t>retmenin </a:t>
            </a:r>
            <a:r>
              <a:rPr sz="3200" spc="-135" dirty="0">
                <a:latin typeface="Trebuchet MS"/>
                <a:cs typeface="Trebuchet MS"/>
              </a:rPr>
              <a:t>söyledi</a:t>
            </a:r>
            <a:r>
              <a:rPr sz="3200" spc="-135" dirty="0">
                <a:latin typeface="Arial"/>
                <a:cs typeface="Arial"/>
              </a:rPr>
              <a:t>ğ</a:t>
            </a:r>
            <a:r>
              <a:rPr sz="3200" spc="-135" dirty="0">
                <a:latin typeface="Trebuchet MS"/>
                <a:cs typeface="Trebuchet MS"/>
              </a:rPr>
              <a:t>i </a:t>
            </a:r>
            <a:r>
              <a:rPr sz="3200" spc="-160" dirty="0">
                <a:latin typeface="Trebuchet MS"/>
                <a:cs typeface="Trebuchet MS"/>
              </a:rPr>
              <a:t>önemli noktaların  </a:t>
            </a:r>
            <a:r>
              <a:rPr sz="3200" spc="-220" dirty="0">
                <a:latin typeface="Trebuchet MS"/>
                <a:cs typeface="Trebuchet MS"/>
              </a:rPr>
              <a:t>altını </a:t>
            </a:r>
            <a:r>
              <a:rPr sz="3200" spc="-195" dirty="0">
                <a:latin typeface="Trebuchet MS"/>
                <a:cs typeface="Trebuchet MS"/>
              </a:rPr>
              <a:t>çizme </a:t>
            </a:r>
            <a:r>
              <a:rPr sz="3200" spc="-185" dirty="0">
                <a:solidFill>
                  <a:srgbClr val="006FC0"/>
                </a:solidFill>
                <a:latin typeface="Trebuchet MS"/>
                <a:cs typeface="Trebuchet MS"/>
              </a:rPr>
              <a:t>hem </a:t>
            </a:r>
            <a:r>
              <a:rPr sz="3200" spc="-140" dirty="0">
                <a:solidFill>
                  <a:srgbClr val="006FC0"/>
                </a:solidFill>
                <a:latin typeface="Trebuchet MS"/>
                <a:cs typeface="Trebuchet MS"/>
              </a:rPr>
              <a:t>ö</a:t>
            </a:r>
            <a:r>
              <a:rPr sz="3200" spc="-140" dirty="0">
                <a:solidFill>
                  <a:srgbClr val="006FC0"/>
                </a:solidFill>
                <a:latin typeface="Arial"/>
                <a:cs typeface="Arial"/>
              </a:rPr>
              <a:t>ğ</a:t>
            </a:r>
            <a:r>
              <a:rPr sz="3200" spc="-140" dirty="0">
                <a:solidFill>
                  <a:srgbClr val="006FC0"/>
                </a:solidFill>
                <a:latin typeface="Trebuchet MS"/>
                <a:cs typeface="Trebuchet MS"/>
              </a:rPr>
              <a:t>renmemize </a:t>
            </a:r>
            <a:r>
              <a:rPr sz="3200" spc="-180" dirty="0">
                <a:solidFill>
                  <a:srgbClr val="006FC0"/>
                </a:solidFill>
                <a:latin typeface="Trebuchet MS"/>
                <a:cs typeface="Trebuchet MS"/>
              </a:rPr>
              <a:t>katkı  </a:t>
            </a:r>
            <a:r>
              <a:rPr sz="3200" spc="-215" dirty="0">
                <a:solidFill>
                  <a:srgbClr val="006FC0"/>
                </a:solidFill>
                <a:latin typeface="Trebuchet MS"/>
                <a:cs typeface="Trebuchet MS"/>
              </a:rPr>
              <a:t>sa</a:t>
            </a:r>
            <a:r>
              <a:rPr sz="3200" spc="-215" dirty="0">
                <a:solidFill>
                  <a:srgbClr val="006FC0"/>
                </a:solidFill>
                <a:latin typeface="Arial"/>
                <a:cs typeface="Arial"/>
              </a:rPr>
              <a:t>ğ</a:t>
            </a:r>
            <a:r>
              <a:rPr sz="3200" spc="-215" dirty="0">
                <a:solidFill>
                  <a:srgbClr val="006FC0"/>
                </a:solidFill>
                <a:latin typeface="Trebuchet MS"/>
                <a:cs typeface="Trebuchet MS"/>
              </a:rPr>
              <a:t>layacak </a:t>
            </a:r>
            <a:r>
              <a:rPr sz="3200" spc="-180" dirty="0">
                <a:solidFill>
                  <a:srgbClr val="006FC0"/>
                </a:solidFill>
                <a:latin typeface="Trebuchet MS"/>
                <a:cs typeface="Trebuchet MS"/>
              </a:rPr>
              <a:t>hem de </a:t>
            </a:r>
            <a:r>
              <a:rPr sz="3200" spc="-185" dirty="0">
                <a:solidFill>
                  <a:srgbClr val="006FC0"/>
                </a:solidFill>
                <a:latin typeface="Trebuchet MS"/>
                <a:cs typeface="Trebuchet MS"/>
              </a:rPr>
              <a:t>dikkatimizin </a:t>
            </a:r>
            <a:r>
              <a:rPr sz="3200" spc="-175" dirty="0">
                <a:solidFill>
                  <a:srgbClr val="006FC0"/>
                </a:solidFill>
                <a:latin typeface="Trebuchet MS"/>
                <a:cs typeface="Trebuchet MS"/>
              </a:rPr>
              <a:t>artmasını  </a:t>
            </a:r>
            <a:r>
              <a:rPr sz="3200" spc="-240" dirty="0">
                <a:solidFill>
                  <a:srgbClr val="006FC0"/>
                </a:solidFill>
                <a:latin typeface="Trebuchet MS"/>
                <a:cs typeface="Trebuchet MS"/>
              </a:rPr>
              <a:t>sa</a:t>
            </a:r>
            <a:r>
              <a:rPr sz="3200" spc="-240" dirty="0">
                <a:solidFill>
                  <a:srgbClr val="006FC0"/>
                </a:solidFill>
                <a:latin typeface="Arial"/>
                <a:cs typeface="Arial"/>
              </a:rPr>
              <a:t>ğ</a:t>
            </a:r>
            <a:r>
              <a:rPr sz="3200" spc="-240" dirty="0">
                <a:solidFill>
                  <a:srgbClr val="006FC0"/>
                </a:solidFill>
                <a:latin typeface="Trebuchet MS"/>
                <a:cs typeface="Trebuchet MS"/>
              </a:rPr>
              <a:t>layacaktır.</a:t>
            </a:r>
            <a:endParaRPr sz="3200" dirty="0">
              <a:latin typeface="Trebuchet MS"/>
              <a:cs typeface="Trebuchet M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386453" y="4077043"/>
            <a:ext cx="4501133" cy="23762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057400" y="668693"/>
            <a:ext cx="1777364" cy="6807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300" spc="180" dirty="0"/>
              <a:t>MERAK</a:t>
            </a:r>
            <a:endParaRPr sz="4300" dirty="0"/>
          </a:p>
        </p:txBody>
      </p:sp>
      <p:sp>
        <p:nvSpPr>
          <p:cNvPr id="4" name="object 4"/>
          <p:cNvSpPr txBox="1"/>
          <p:nvPr/>
        </p:nvSpPr>
        <p:spPr>
          <a:xfrm>
            <a:off x="1596897" y="1464386"/>
            <a:ext cx="7053580" cy="30295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5910" marR="415925" indent="-283845">
              <a:lnSpc>
                <a:spcPct val="100200"/>
              </a:lnSpc>
              <a:spcBef>
                <a:spcPts val="95"/>
              </a:spcBef>
              <a:buClr>
                <a:srgbClr val="3891A7"/>
              </a:buClr>
              <a:buSzPct val="79687"/>
              <a:buFont typeface="Arial"/>
              <a:buChar char=""/>
              <a:tabLst>
                <a:tab pos="296545" algn="l"/>
                <a:tab pos="5850255" algn="l"/>
              </a:tabLst>
            </a:pPr>
            <a:r>
              <a:rPr sz="3200" spc="-70" dirty="0">
                <a:latin typeface="Trebuchet MS"/>
                <a:cs typeface="Trebuchet MS"/>
              </a:rPr>
              <a:t>Merak </a:t>
            </a:r>
            <a:r>
              <a:rPr sz="3200" spc="-160" dirty="0">
                <a:latin typeface="Trebuchet MS"/>
                <a:cs typeface="Trebuchet MS"/>
              </a:rPr>
              <a:t>konuya </a:t>
            </a:r>
            <a:r>
              <a:rPr sz="3200" spc="-130" dirty="0">
                <a:latin typeface="Trebuchet MS"/>
                <a:cs typeface="Trebuchet MS"/>
              </a:rPr>
              <a:t>karşı</a:t>
            </a:r>
            <a:r>
              <a:rPr sz="3200" spc="-15" dirty="0">
                <a:latin typeface="Trebuchet MS"/>
                <a:cs typeface="Trebuchet MS"/>
              </a:rPr>
              <a:t> </a:t>
            </a:r>
            <a:r>
              <a:rPr sz="3200" spc="-225" dirty="0">
                <a:latin typeface="Trebuchet MS"/>
                <a:cs typeface="Trebuchet MS"/>
              </a:rPr>
              <a:t>ilgi</a:t>
            </a:r>
            <a:r>
              <a:rPr sz="3200" spc="-95" dirty="0">
                <a:latin typeface="Trebuchet MS"/>
                <a:cs typeface="Trebuchet MS"/>
              </a:rPr>
              <a:t> </a:t>
            </a:r>
            <a:r>
              <a:rPr sz="3200" spc="-145" dirty="0">
                <a:latin typeface="Trebuchet MS"/>
                <a:cs typeface="Trebuchet MS"/>
              </a:rPr>
              <a:t>uyandırır	</a:t>
            </a:r>
            <a:r>
              <a:rPr sz="3200" spc="-220" dirty="0">
                <a:latin typeface="Trebuchet MS"/>
                <a:cs typeface="Trebuchet MS"/>
              </a:rPr>
              <a:t>ve  </a:t>
            </a:r>
            <a:r>
              <a:rPr sz="3200" spc="-175" dirty="0">
                <a:latin typeface="Trebuchet MS"/>
                <a:cs typeface="Trebuchet MS"/>
              </a:rPr>
              <a:t>dikkatin </a:t>
            </a:r>
            <a:r>
              <a:rPr sz="3200" spc="-114" dirty="0">
                <a:latin typeface="Trebuchet MS"/>
                <a:cs typeface="Trebuchet MS"/>
              </a:rPr>
              <a:t>konu </a:t>
            </a:r>
            <a:r>
              <a:rPr sz="3200" spc="-155" dirty="0">
                <a:latin typeface="Trebuchet MS"/>
                <a:cs typeface="Trebuchet MS"/>
              </a:rPr>
              <a:t>üzerinde </a:t>
            </a:r>
            <a:r>
              <a:rPr sz="3200" spc="-160" dirty="0">
                <a:latin typeface="Trebuchet MS"/>
                <a:cs typeface="Trebuchet MS"/>
              </a:rPr>
              <a:t>yo</a:t>
            </a:r>
            <a:r>
              <a:rPr sz="3200" spc="-160" dirty="0">
                <a:latin typeface="Arial"/>
                <a:cs typeface="Arial"/>
              </a:rPr>
              <a:t>ğ</a:t>
            </a:r>
            <a:r>
              <a:rPr sz="3200" spc="-160" dirty="0">
                <a:latin typeface="Trebuchet MS"/>
                <a:cs typeface="Trebuchet MS"/>
              </a:rPr>
              <a:t>unlaşmasını  </a:t>
            </a:r>
            <a:r>
              <a:rPr sz="3200" spc="-245" dirty="0">
                <a:latin typeface="Trebuchet MS"/>
                <a:cs typeface="Trebuchet MS"/>
              </a:rPr>
              <a:t>sa</a:t>
            </a:r>
            <a:r>
              <a:rPr sz="3200" spc="-245" dirty="0">
                <a:latin typeface="Arial"/>
                <a:cs typeface="Arial"/>
              </a:rPr>
              <a:t>ğ</a:t>
            </a:r>
            <a:r>
              <a:rPr sz="3200" spc="-245" dirty="0">
                <a:latin typeface="Trebuchet MS"/>
                <a:cs typeface="Trebuchet MS"/>
              </a:rPr>
              <a:t>lar.</a:t>
            </a:r>
            <a:endParaRPr sz="3200">
              <a:latin typeface="Trebuchet MS"/>
              <a:cs typeface="Trebuchet MS"/>
            </a:endParaRPr>
          </a:p>
          <a:p>
            <a:pPr marL="295910" marR="5080" indent="-283845">
              <a:lnSpc>
                <a:spcPct val="100000"/>
              </a:lnSpc>
              <a:spcBef>
                <a:spcPts val="605"/>
              </a:spcBef>
              <a:buClr>
                <a:srgbClr val="3891A7"/>
              </a:buClr>
              <a:buSzPct val="79687"/>
              <a:buFont typeface="Arial"/>
              <a:buChar char=""/>
              <a:tabLst>
                <a:tab pos="296545" algn="l"/>
              </a:tabLst>
            </a:pPr>
            <a:r>
              <a:rPr sz="3200" spc="60" dirty="0">
                <a:solidFill>
                  <a:srgbClr val="6F2F9F"/>
                </a:solidFill>
                <a:latin typeface="Trebuchet MS"/>
                <a:cs typeface="Trebuchet MS"/>
              </a:rPr>
              <a:t>YAPILAN </a:t>
            </a:r>
            <a:r>
              <a:rPr sz="3200" spc="120" dirty="0">
                <a:solidFill>
                  <a:srgbClr val="6F2F9F"/>
                </a:solidFill>
                <a:latin typeface="Trebuchet MS"/>
                <a:cs typeface="Trebuchet MS"/>
              </a:rPr>
              <a:t>ÇALIŞMA </a:t>
            </a:r>
            <a:r>
              <a:rPr sz="3200" spc="-380" dirty="0">
                <a:solidFill>
                  <a:srgbClr val="6F2F9F"/>
                </a:solidFill>
                <a:latin typeface="Trebuchet MS"/>
                <a:cs typeface="Trebuchet MS"/>
              </a:rPr>
              <a:t>SEV</a:t>
            </a:r>
            <a:r>
              <a:rPr sz="3200" spc="-380" dirty="0">
                <a:solidFill>
                  <a:srgbClr val="6F2F9F"/>
                </a:solidFill>
                <a:latin typeface="Arial"/>
                <a:cs typeface="Arial"/>
              </a:rPr>
              <a:t>Ġ</a:t>
            </a:r>
            <a:r>
              <a:rPr sz="3200" spc="-380" dirty="0">
                <a:solidFill>
                  <a:srgbClr val="6F2F9F"/>
                </a:solidFill>
                <a:latin typeface="Trebuchet MS"/>
                <a:cs typeface="Trebuchet MS"/>
              </a:rPr>
              <a:t>LMEL</a:t>
            </a:r>
            <a:r>
              <a:rPr sz="3200" spc="-380" dirty="0">
                <a:solidFill>
                  <a:srgbClr val="6F2F9F"/>
                </a:solidFill>
                <a:latin typeface="Arial"/>
                <a:cs typeface="Arial"/>
              </a:rPr>
              <a:t>Ġ</a:t>
            </a:r>
            <a:r>
              <a:rPr sz="3200" spc="-380" dirty="0">
                <a:solidFill>
                  <a:srgbClr val="6F2F9F"/>
                </a:solidFill>
                <a:latin typeface="Trebuchet MS"/>
                <a:cs typeface="Trebuchet MS"/>
              </a:rPr>
              <a:t>, </a:t>
            </a:r>
            <a:r>
              <a:rPr sz="3200" spc="-335" dirty="0">
                <a:solidFill>
                  <a:srgbClr val="6F2F9F"/>
                </a:solidFill>
                <a:latin typeface="Trebuchet MS"/>
                <a:cs typeface="Trebuchet MS"/>
              </a:rPr>
              <a:t>H</a:t>
            </a:r>
            <a:r>
              <a:rPr sz="3200" spc="-335" dirty="0">
                <a:solidFill>
                  <a:srgbClr val="6F2F9F"/>
                </a:solidFill>
                <a:latin typeface="Arial"/>
                <a:cs typeface="Arial"/>
              </a:rPr>
              <a:t>Ġ</a:t>
            </a:r>
            <a:r>
              <a:rPr sz="3200" spc="-335" dirty="0">
                <a:solidFill>
                  <a:srgbClr val="6F2F9F"/>
                </a:solidFill>
                <a:latin typeface="Trebuchet MS"/>
                <a:cs typeface="Trebuchet MS"/>
              </a:rPr>
              <a:t>Ç  </a:t>
            </a:r>
            <a:r>
              <a:rPr sz="3200" spc="-220" dirty="0">
                <a:solidFill>
                  <a:srgbClr val="6F2F9F"/>
                </a:solidFill>
                <a:latin typeface="Trebuchet MS"/>
                <a:cs typeface="Trebuchet MS"/>
              </a:rPr>
              <a:t>DE</a:t>
            </a:r>
            <a:r>
              <a:rPr sz="3200" spc="-220" dirty="0">
                <a:solidFill>
                  <a:srgbClr val="6F2F9F"/>
                </a:solidFill>
                <a:latin typeface="Arial"/>
                <a:cs typeface="Arial"/>
              </a:rPr>
              <a:t>ĞĠ</a:t>
            </a:r>
            <a:r>
              <a:rPr sz="3200" spc="-220" dirty="0">
                <a:solidFill>
                  <a:srgbClr val="6F2F9F"/>
                </a:solidFill>
                <a:latin typeface="Trebuchet MS"/>
                <a:cs typeface="Trebuchet MS"/>
              </a:rPr>
              <a:t>LSE </a:t>
            </a:r>
            <a:r>
              <a:rPr sz="3200" spc="-160" dirty="0">
                <a:solidFill>
                  <a:srgbClr val="6F2F9F"/>
                </a:solidFill>
                <a:latin typeface="Trebuchet MS"/>
                <a:cs typeface="Trebuchet MS"/>
              </a:rPr>
              <a:t>SEV</a:t>
            </a:r>
            <a:r>
              <a:rPr sz="3200" spc="-160" dirty="0">
                <a:solidFill>
                  <a:srgbClr val="6F2F9F"/>
                </a:solidFill>
                <a:latin typeface="Arial"/>
                <a:cs typeface="Arial"/>
              </a:rPr>
              <a:t>Ġ</a:t>
            </a:r>
            <a:r>
              <a:rPr sz="3200" spc="-160" dirty="0">
                <a:solidFill>
                  <a:srgbClr val="6F2F9F"/>
                </a:solidFill>
                <a:latin typeface="Trebuchet MS"/>
                <a:cs typeface="Trebuchet MS"/>
              </a:rPr>
              <a:t>LECEK </a:t>
            </a:r>
            <a:r>
              <a:rPr sz="3200" spc="-95" dirty="0">
                <a:solidFill>
                  <a:srgbClr val="6F2F9F"/>
                </a:solidFill>
                <a:latin typeface="Trebuchet MS"/>
                <a:cs typeface="Trebuchet MS"/>
              </a:rPr>
              <a:t>YÖNLER</a:t>
            </a:r>
            <a:r>
              <a:rPr sz="3200" spc="-95" dirty="0">
                <a:solidFill>
                  <a:srgbClr val="6F2F9F"/>
                </a:solidFill>
                <a:latin typeface="Arial"/>
                <a:cs typeface="Arial"/>
              </a:rPr>
              <a:t>Ġ</a:t>
            </a:r>
            <a:r>
              <a:rPr sz="3200" spc="-620" dirty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sz="3200" spc="125" dirty="0">
                <a:solidFill>
                  <a:srgbClr val="6F2F9F"/>
                </a:solidFill>
                <a:latin typeface="Trebuchet MS"/>
                <a:cs typeface="Trebuchet MS"/>
              </a:rPr>
              <a:t>ARANIP  </a:t>
            </a:r>
            <a:r>
              <a:rPr sz="3200" spc="60" dirty="0">
                <a:solidFill>
                  <a:srgbClr val="6F2F9F"/>
                </a:solidFill>
                <a:latin typeface="Trebuchet MS"/>
                <a:cs typeface="Trebuchet MS"/>
              </a:rPr>
              <a:t>BULUNMALI.</a:t>
            </a:r>
            <a:endParaRPr sz="32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935736" y="0"/>
            <a:ext cx="8208645" cy="6858000"/>
            <a:chOff x="935736" y="0"/>
            <a:chExt cx="8208645" cy="6858000"/>
          </a:xfrm>
        </p:grpSpPr>
        <p:sp>
          <p:nvSpPr>
            <p:cNvPr id="3" name="object 3"/>
            <p:cNvSpPr/>
            <p:nvPr/>
          </p:nvSpPr>
          <p:spPr>
            <a:xfrm>
              <a:off x="1014984" y="0"/>
              <a:ext cx="8129270" cy="6858000"/>
            </a:xfrm>
            <a:custGeom>
              <a:avLst/>
              <a:gdLst/>
              <a:ahLst/>
              <a:cxnLst/>
              <a:rect l="l" t="t" r="r" b="b"/>
              <a:pathLst>
                <a:path w="8129270" h="6858000">
                  <a:moveTo>
                    <a:pt x="8129016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8129016" y="6858000"/>
                  </a:lnTo>
                  <a:lnTo>
                    <a:pt x="812901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935736" y="0"/>
              <a:ext cx="155447" cy="685799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014984" y="0"/>
              <a:ext cx="73660" cy="6858000"/>
            </a:xfrm>
            <a:custGeom>
              <a:avLst/>
              <a:gdLst/>
              <a:ahLst/>
              <a:cxnLst/>
              <a:rect l="l" t="t" r="r" b="b"/>
              <a:pathLst>
                <a:path w="73659" h="6858000">
                  <a:moveTo>
                    <a:pt x="73152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73152" y="6858000"/>
                  </a:lnTo>
                  <a:lnTo>
                    <a:pt x="7315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259636" y="260692"/>
              <a:ext cx="7560818" cy="590461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010" y="0"/>
            <a:ext cx="9141040" cy="6858000"/>
            <a:chOff x="3010" y="0"/>
            <a:chExt cx="9141040" cy="6858000"/>
          </a:xfrm>
        </p:grpSpPr>
        <p:sp>
          <p:nvSpPr>
            <p:cNvPr id="3" name="object 3"/>
            <p:cNvSpPr/>
            <p:nvPr/>
          </p:nvSpPr>
          <p:spPr>
            <a:xfrm>
              <a:off x="3010" y="3556"/>
              <a:ext cx="820419" cy="819785"/>
            </a:xfrm>
            <a:custGeom>
              <a:avLst/>
              <a:gdLst/>
              <a:ahLst/>
              <a:cxnLst/>
              <a:rect l="l" t="t" r="r" b="b"/>
              <a:pathLst>
                <a:path w="820419" h="819785">
                  <a:moveTo>
                    <a:pt x="819949" y="0"/>
                  </a:moveTo>
                  <a:lnTo>
                    <a:pt x="506" y="0"/>
                  </a:lnTo>
                  <a:lnTo>
                    <a:pt x="0" y="819404"/>
                  </a:lnTo>
                  <a:lnTo>
                    <a:pt x="505" y="819404"/>
                  </a:lnTo>
                  <a:lnTo>
                    <a:pt x="48654" y="818012"/>
                  </a:lnTo>
                  <a:lnTo>
                    <a:pt x="96070" y="813890"/>
                  </a:lnTo>
                  <a:lnTo>
                    <a:pt x="142676" y="807114"/>
                  </a:lnTo>
                  <a:lnTo>
                    <a:pt x="188396" y="797760"/>
                  </a:lnTo>
                  <a:lnTo>
                    <a:pt x="233153" y="785906"/>
                  </a:lnTo>
                  <a:lnTo>
                    <a:pt x="276870" y="771629"/>
                  </a:lnTo>
                  <a:lnTo>
                    <a:pt x="319470" y="755005"/>
                  </a:lnTo>
                  <a:lnTo>
                    <a:pt x="360876" y="736111"/>
                  </a:lnTo>
                  <a:lnTo>
                    <a:pt x="401012" y="715024"/>
                  </a:lnTo>
                  <a:lnTo>
                    <a:pt x="439800" y="691821"/>
                  </a:lnTo>
                  <a:lnTo>
                    <a:pt x="477163" y="666580"/>
                  </a:lnTo>
                  <a:lnTo>
                    <a:pt x="513026" y="639376"/>
                  </a:lnTo>
                  <a:lnTo>
                    <a:pt x="547310" y="610287"/>
                  </a:lnTo>
                  <a:lnTo>
                    <a:pt x="579940" y="579389"/>
                  </a:lnTo>
                  <a:lnTo>
                    <a:pt x="610838" y="546760"/>
                  </a:lnTo>
                  <a:lnTo>
                    <a:pt x="639927" y="512477"/>
                  </a:lnTo>
                  <a:lnTo>
                    <a:pt x="667130" y="476615"/>
                  </a:lnTo>
                  <a:lnTo>
                    <a:pt x="692372" y="439253"/>
                  </a:lnTo>
                  <a:lnTo>
                    <a:pt x="715574" y="400467"/>
                  </a:lnTo>
                  <a:lnTo>
                    <a:pt x="736660" y="360334"/>
                  </a:lnTo>
                  <a:lnTo>
                    <a:pt x="755553" y="318930"/>
                  </a:lnTo>
                  <a:lnTo>
                    <a:pt x="772177" y="276333"/>
                  </a:lnTo>
                  <a:lnTo>
                    <a:pt x="786454" y="232620"/>
                  </a:lnTo>
                  <a:lnTo>
                    <a:pt x="798307" y="187868"/>
                  </a:lnTo>
                  <a:lnTo>
                    <a:pt x="807660" y="142152"/>
                  </a:lnTo>
                  <a:lnTo>
                    <a:pt x="814436" y="95551"/>
                  </a:lnTo>
                  <a:lnTo>
                    <a:pt x="818558" y="48141"/>
                  </a:lnTo>
                  <a:lnTo>
                    <a:pt x="819949" y="0"/>
                  </a:lnTo>
                  <a:close/>
                </a:path>
              </a:pathLst>
            </a:custGeom>
            <a:solidFill>
              <a:srgbClr val="FDF9F4">
                <a:alpha val="3294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010" y="3556"/>
              <a:ext cx="820419" cy="819785"/>
            </a:xfrm>
            <a:custGeom>
              <a:avLst/>
              <a:gdLst/>
              <a:ahLst/>
              <a:cxnLst/>
              <a:rect l="l" t="t" r="r" b="b"/>
              <a:pathLst>
                <a:path w="820419" h="819785">
                  <a:moveTo>
                    <a:pt x="819949" y="0"/>
                  </a:moveTo>
                  <a:lnTo>
                    <a:pt x="818558" y="48141"/>
                  </a:lnTo>
                  <a:lnTo>
                    <a:pt x="814436" y="95551"/>
                  </a:lnTo>
                  <a:lnTo>
                    <a:pt x="807660" y="142152"/>
                  </a:lnTo>
                  <a:lnTo>
                    <a:pt x="798307" y="187868"/>
                  </a:lnTo>
                  <a:lnTo>
                    <a:pt x="786454" y="232620"/>
                  </a:lnTo>
                  <a:lnTo>
                    <a:pt x="772177" y="276333"/>
                  </a:lnTo>
                  <a:lnTo>
                    <a:pt x="755553" y="318930"/>
                  </a:lnTo>
                  <a:lnTo>
                    <a:pt x="736660" y="360334"/>
                  </a:lnTo>
                  <a:lnTo>
                    <a:pt x="715574" y="400467"/>
                  </a:lnTo>
                  <a:lnTo>
                    <a:pt x="692372" y="439253"/>
                  </a:lnTo>
                  <a:lnTo>
                    <a:pt x="667130" y="476615"/>
                  </a:lnTo>
                  <a:lnTo>
                    <a:pt x="639927" y="512477"/>
                  </a:lnTo>
                  <a:lnTo>
                    <a:pt x="610838" y="546760"/>
                  </a:lnTo>
                  <a:lnTo>
                    <a:pt x="579940" y="579389"/>
                  </a:lnTo>
                  <a:lnTo>
                    <a:pt x="547310" y="610287"/>
                  </a:lnTo>
                  <a:lnTo>
                    <a:pt x="513026" y="639376"/>
                  </a:lnTo>
                  <a:lnTo>
                    <a:pt x="477163" y="666580"/>
                  </a:lnTo>
                  <a:lnTo>
                    <a:pt x="439800" y="691821"/>
                  </a:lnTo>
                  <a:lnTo>
                    <a:pt x="401012" y="715024"/>
                  </a:lnTo>
                  <a:lnTo>
                    <a:pt x="360876" y="736111"/>
                  </a:lnTo>
                  <a:lnTo>
                    <a:pt x="319470" y="755005"/>
                  </a:lnTo>
                  <a:lnTo>
                    <a:pt x="276870" y="771629"/>
                  </a:lnTo>
                  <a:lnTo>
                    <a:pt x="233153" y="785906"/>
                  </a:lnTo>
                  <a:lnTo>
                    <a:pt x="188396" y="797760"/>
                  </a:lnTo>
                  <a:lnTo>
                    <a:pt x="142676" y="807114"/>
                  </a:lnTo>
                  <a:lnTo>
                    <a:pt x="96070" y="813890"/>
                  </a:lnTo>
                  <a:lnTo>
                    <a:pt x="48654" y="818012"/>
                  </a:lnTo>
                  <a:lnTo>
                    <a:pt x="505" y="819404"/>
                  </a:lnTo>
                  <a:lnTo>
                    <a:pt x="337" y="819404"/>
                  </a:lnTo>
                  <a:lnTo>
                    <a:pt x="168" y="819404"/>
                  </a:lnTo>
                  <a:lnTo>
                    <a:pt x="0" y="819404"/>
                  </a:lnTo>
                  <a:lnTo>
                    <a:pt x="506" y="0"/>
                  </a:lnTo>
                  <a:lnTo>
                    <a:pt x="819949" y="0"/>
                  </a:lnTo>
                  <a:close/>
                </a:path>
              </a:pathLst>
            </a:custGeom>
            <a:ln w="12699">
              <a:solidFill>
                <a:srgbClr val="D2C3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28016" y="6095"/>
              <a:ext cx="1784604" cy="178307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68821" y="21081"/>
              <a:ext cx="1702435" cy="1702435"/>
            </a:xfrm>
            <a:custGeom>
              <a:avLst/>
              <a:gdLst/>
              <a:ahLst/>
              <a:cxnLst/>
              <a:rect l="l" t="t" r="r" b="b"/>
              <a:pathLst>
                <a:path w="1702435" h="1702435">
                  <a:moveTo>
                    <a:pt x="0" y="851154"/>
                  </a:moveTo>
                  <a:lnTo>
                    <a:pt x="1347" y="802859"/>
                  </a:lnTo>
                  <a:lnTo>
                    <a:pt x="5341" y="755271"/>
                  </a:lnTo>
                  <a:lnTo>
                    <a:pt x="11909" y="708461"/>
                  </a:lnTo>
                  <a:lnTo>
                    <a:pt x="20981" y="662500"/>
                  </a:lnTo>
                  <a:lnTo>
                    <a:pt x="32484" y="617462"/>
                  </a:lnTo>
                  <a:lnTo>
                    <a:pt x="46346" y="573417"/>
                  </a:lnTo>
                  <a:lnTo>
                    <a:pt x="62495" y="530438"/>
                  </a:lnTo>
                  <a:lnTo>
                    <a:pt x="80860" y="488596"/>
                  </a:lnTo>
                  <a:lnTo>
                    <a:pt x="101369" y="447964"/>
                  </a:lnTo>
                  <a:lnTo>
                    <a:pt x="123949" y="408613"/>
                  </a:lnTo>
                  <a:lnTo>
                    <a:pt x="148530" y="370615"/>
                  </a:lnTo>
                  <a:lnTo>
                    <a:pt x="175039" y="334042"/>
                  </a:lnTo>
                  <a:lnTo>
                    <a:pt x="203404" y="298966"/>
                  </a:lnTo>
                  <a:lnTo>
                    <a:pt x="233553" y="265459"/>
                  </a:lnTo>
                  <a:lnTo>
                    <a:pt x="265416" y="233593"/>
                  </a:lnTo>
                  <a:lnTo>
                    <a:pt x="298919" y="203439"/>
                  </a:lnTo>
                  <a:lnTo>
                    <a:pt x="333991" y="175070"/>
                  </a:lnTo>
                  <a:lnTo>
                    <a:pt x="370561" y="148557"/>
                  </a:lnTo>
                  <a:lnTo>
                    <a:pt x="408556" y="123973"/>
                  </a:lnTo>
                  <a:lnTo>
                    <a:pt x="447904" y="101388"/>
                  </a:lnTo>
                  <a:lnTo>
                    <a:pt x="488534" y="80876"/>
                  </a:lnTo>
                  <a:lnTo>
                    <a:pt x="530373" y="62508"/>
                  </a:lnTo>
                  <a:lnTo>
                    <a:pt x="573351" y="46355"/>
                  </a:lnTo>
                  <a:lnTo>
                    <a:pt x="617394" y="32490"/>
                  </a:lnTo>
                  <a:lnTo>
                    <a:pt x="662432" y="20985"/>
                  </a:lnTo>
                  <a:lnTo>
                    <a:pt x="708393" y="11912"/>
                  </a:lnTo>
                  <a:lnTo>
                    <a:pt x="755204" y="5342"/>
                  </a:lnTo>
                  <a:lnTo>
                    <a:pt x="802793" y="1347"/>
                  </a:lnTo>
                  <a:lnTo>
                    <a:pt x="851090" y="0"/>
                  </a:lnTo>
                  <a:lnTo>
                    <a:pt x="899386" y="1347"/>
                  </a:lnTo>
                  <a:lnTo>
                    <a:pt x="946976" y="5342"/>
                  </a:lnTo>
                  <a:lnTo>
                    <a:pt x="993786" y="11912"/>
                  </a:lnTo>
                  <a:lnTo>
                    <a:pt x="1039746" y="20985"/>
                  </a:lnTo>
                  <a:lnTo>
                    <a:pt x="1084783" y="32490"/>
                  </a:lnTo>
                  <a:lnTo>
                    <a:pt x="1128825" y="46355"/>
                  </a:lnTo>
                  <a:lnTo>
                    <a:pt x="1171801" y="62508"/>
                  </a:lnTo>
                  <a:lnTo>
                    <a:pt x="1213639" y="80876"/>
                  </a:lnTo>
                  <a:lnTo>
                    <a:pt x="1254268" y="101388"/>
                  </a:lnTo>
                  <a:lnTo>
                    <a:pt x="1293614" y="123973"/>
                  </a:lnTo>
                  <a:lnTo>
                    <a:pt x="1331607" y="148557"/>
                  </a:lnTo>
                  <a:lnTo>
                    <a:pt x="1368174" y="175070"/>
                  </a:lnTo>
                  <a:lnTo>
                    <a:pt x="1403245" y="203439"/>
                  </a:lnTo>
                  <a:lnTo>
                    <a:pt x="1436746" y="233593"/>
                  </a:lnTo>
                  <a:lnTo>
                    <a:pt x="1468606" y="265459"/>
                  </a:lnTo>
                  <a:lnTo>
                    <a:pt x="1498754" y="298966"/>
                  </a:lnTo>
                  <a:lnTo>
                    <a:pt x="1527117" y="334042"/>
                  </a:lnTo>
                  <a:lnTo>
                    <a:pt x="1553624" y="370615"/>
                  </a:lnTo>
                  <a:lnTo>
                    <a:pt x="1578203" y="408613"/>
                  </a:lnTo>
                  <a:lnTo>
                    <a:pt x="1600782" y="447964"/>
                  </a:lnTo>
                  <a:lnTo>
                    <a:pt x="1621289" y="488596"/>
                  </a:lnTo>
                  <a:lnTo>
                    <a:pt x="1639653" y="530438"/>
                  </a:lnTo>
                  <a:lnTo>
                    <a:pt x="1655801" y="573417"/>
                  </a:lnTo>
                  <a:lnTo>
                    <a:pt x="1669661" y="617462"/>
                  </a:lnTo>
                  <a:lnTo>
                    <a:pt x="1681163" y="662500"/>
                  </a:lnTo>
                  <a:lnTo>
                    <a:pt x="1690234" y="708461"/>
                  </a:lnTo>
                  <a:lnTo>
                    <a:pt x="1696802" y="755271"/>
                  </a:lnTo>
                  <a:lnTo>
                    <a:pt x="1700795" y="802859"/>
                  </a:lnTo>
                  <a:lnTo>
                    <a:pt x="1702142" y="851154"/>
                  </a:lnTo>
                  <a:lnTo>
                    <a:pt x="1700795" y="899447"/>
                  </a:lnTo>
                  <a:lnTo>
                    <a:pt x="1696802" y="947034"/>
                  </a:lnTo>
                  <a:lnTo>
                    <a:pt x="1690234" y="993843"/>
                  </a:lnTo>
                  <a:lnTo>
                    <a:pt x="1681163" y="1039800"/>
                  </a:lnTo>
                  <a:lnTo>
                    <a:pt x="1669661" y="1084835"/>
                  </a:lnTo>
                  <a:lnTo>
                    <a:pt x="1655801" y="1128876"/>
                  </a:lnTo>
                  <a:lnTo>
                    <a:pt x="1639653" y="1171850"/>
                  </a:lnTo>
                  <a:lnTo>
                    <a:pt x="1621289" y="1213687"/>
                  </a:lnTo>
                  <a:lnTo>
                    <a:pt x="1600782" y="1254314"/>
                  </a:lnTo>
                  <a:lnTo>
                    <a:pt x="1578203" y="1293659"/>
                  </a:lnTo>
                  <a:lnTo>
                    <a:pt x="1553624" y="1331651"/>
                  </a:lnTo>
                  <a:lnTo>
                    <a:pt x="1527117" y="1368218"/>
                  </a:lnTo>
                  <a:lnTo>
                    <a:pt x="1498754" y="1403287"/>
                  </a:lnTo>
                  <a:lnTo>
                    <a:pt x="1468606" y="1436788"/>
                  </a:lnTo>
                  <a:lnTo>
                    <a:pt x="1436746" y="1468647"/>
                  </a:lnTo>
                  <a:lnTo>
                    <a:pt x="1403245" y="1498795"/>
                  </a:lnTo>
                  <a:lnTo>
                    <a:pt x="1368174" y="1527157"/>
                  </a:lnTo>
                  <a:lnTo>
                    <a:pt x="1331607" y="1553664"/>
                  </a:lnTo>
                  <a:lnTo>
                    <a:pt x="1293614" y="1578242"/>
                  </a:lnTo>
                  <a:lnTo>
                    <a:pt x="1254268" y="1600821"/>
                  </a:lnTo>
                  <a:lnTo>
                    <a:pt x="1213639" y="1621328"/>
                  </a:lnTo>
                  <a:lnTo>
                    <a:pt x="1171801" y="1639691"/>
                  </a:lnTo>
                  <a:lnTo>
                    <a:pt x="1128825" y="1655839"/>
                  </a:lnTo>
                  <a:lnTo>
                    <a:pt x="1084783" y="1669700"/>
                  </a:lnTo>
                  <a:lnTo>
                    <a:pt x="1039746" y="1681201"/>
                  </a:lnTo>
                  <a:lnTo>
                    <a:pt x="993786" y="1690272"/>
                  </a:lnTo>
                  <a:lnTo>
                    <a:pt x="946976" y="1696840"/>
                  </a:lnTo>
                  <a:lnTo>
                    <a:pt x="899386" y="1700833"/>
                  </a:lnTo>
                  <a:lnTo>
                    <a:pt x="851090" y="1702181"/>
                  </a:lnTo>
                  <a:lnTo>
                    <a:pt x="802793" y="1700833"/>
                  </a:lnTo>
                  <a:lnTo>
                    <a:pt x="755204" y="1696840"/>
                  </a:lnTo>
                  <a:lnTo>
                    <a:pt x="708393" y="1690272"/>
                  </a:lnTo>
                  <a:lnTo>
                    <a:pt x="662432" y="1681201"/>
                  </a:lnTo>
                  <a:lnTo>
                    <a:pt x="617394" y="1669700"/>
                  </a:lnTo>
                  <a:lnTo>
                    <a:pt x="573351" y="1655839"/>
                  </a:lnTo>
                  <a:lnTo>
                    <a:pt x="530373" y="1639691"/>
                  </a:lnTo>
                  <a:lnTo>
                    <a:pt x="488534" y="1621328"/>
                  </a:lnTo>
                  <a:lnTo>
                    <a:pt x="447904" y="1600821"/>
                  </a:lnTo>
                  <a:lnTo>
                    <a:pt x="408556" y="1578242"/>
                  </a:lnTo>
                  <a:lnTo>
                    <a:pt x="370561" y="1553664"/>
                  </a:lnTo>
                  <a:lnTo>
                    <a:pt x="333991" y="1527157"/>
                  </a:lnTo>
                  <a:lnTo>
                    <a:pt x="298919" y="1498795"/>
                  </a:lnTo>
                  <a:lnTo>
                    <a:pt x="265416" y="1468647"/>
                  </a:lnTo>
                  <a:lnTo>
                    <a:pt x="233553" y="1436788"/>
                  </a:lnTo>
                  <a:lnTo>
                    <a:pt x="203404" y="1403287"/>
                  </a:lnTo>
                  <a:lnTo>
                    <a:pt x="175039" y="1368218"/>
                  </a:lnTo>
                  <a:lnTo>
                    <a:pt x="148530" y="1331651"/>
                  </a:lnTo>
                  <a:lnTo>
                    <a:pt x="123949" y="1293659"/>
                  </a:lnTo>
                  <a:lnTo>
                    <a:pt x="101369" y="1254314"/>
                  </a:lnTo>
                  <a:lnTo>
                    <a:pt x="80860" y="1213687"/>
                  </a:lnTo>
                  <a:lnTo>
                    <a:pt x="62495" y="1171850"/>
                  </a:lnTo>
                  <a:lnTo>
                    <a:pt x="46346" y="1128876"/>
                  </a:lnTo>
                  <a:lnTo>
                    <a:pt x="32484" y="1084835"/>
                  </a:lnTo>
                  <a:lnTo>
                    <a:pt x="20981" y="1039800"/>
                  </a:lnTo>
                  <a:lnTo>
                    <a:pt x="11909" y="993843"/>
                  </a:lnTo>
                  <a:lnTo>
                    <a:pt x="5341" y="947034"/>
                  </a:lnTo>
                  <a:lnTo>
                    <a:pt x="1347" y="899447"/>
                  </a:lnTo>
                  <a:lnTo>
                    <a:pt x="0" y="851154"/>
                  </a:lnTo>
                  <a:close/>
                </a:path>
              </a:pathLst>
            </a:custGeom>
            <a:ln w="27305">
              <a:solidFill>
                <a:srgbClr val="FFF6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69164" y="1043939"/>
              <a:ext cx="1159764" cy="115366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87318" y="1050633"/>
              <a:ext cx="1116813" cy="111153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87318" y="1050633"/>
              <a:ext cx="1116965" cy="1111885"/>
            </a:xfrm>
            <a:custGeom>
              <a:avLst/>
              <a:gdLst/>
              <a:ahLst/>
              <a:cxnLst/>
              <a:rect l="l" t="t" r="r" b="b"/>
              <a:pathLst>
                <a:path w="1116965" h="1111885">
                  <a:moveTo>
                    <a:pt x="118497" y="204634"/>
                  </a:moveTo>
                  <a:lnTo>
                    <a:pt x="149786" y="168741"/>
                  </a:lnTo>
                  <a:lnTo>
                    <a:pt x="183516" y="136234"/>
                  </a:lnTo>
                  <a:lnTo>
                    <a:pt x="219451" y="107137"/>
                  </a:lnTo>
                  <a:lnTo>
                    <a:pt x="257356" y="81474"/>
                  </a:lnTo>
                  <a:lnTo>
                    <a:pt x="296996" y="59270"/>
                  </a:lnTo>
                  <a:lnTo>
                    <a:pt x="338136" y="40547"/>
                  </a:lnTo>
                  <a:lnTo>
                    <a:pt x="380539" y="25331"/>
                  </a:lnTo>
                  <a:lnTo>
                    <a:pt x="423971" y="13644"/>
                  </a:lnTo>
                  <a:lnTo>
                    <a:pt x="468197" y="5510"/>
                  </a:lnTo>
                  <a:lnTo>
                    <a:pt x="512980" y="954"/>
                  </a:lnTo>
                  <a:lnTo>
                    <a:pt x="558087" y="0"/>
                  </a:lnTo>
                  <a:lnTo>
                    <a:pt x="603281" y="2670"/>
                  </a:lnTo>
                  <a:lnTo>
                    <a:pt x="648328" y="8990"/>
                  </a:lnTo>
                  <a:lnTo>
                    <a:pt x="692991" y="18983"/>
                  </a:lnTo>
                  <a:lnTo>
                    <a:pt x="737036" y="32672"/>
                  </a:lnTo>
                  <a:lnTo>
                    <a:pt x="780228" y="50083"/>
                  </a:lnTo>
                  <a:lnTo>
                    <a:pt x="822331" y="71238"/>
                  </a:lnTo>
                  <a:lnTo>
                    <a:pt x="863109" y="96162"/>
                  </a:lnTo>
                  <a:lnTo>
                    <a:pt x="902328" y="124878"/>
                  </a:lnTo>
                  <a:lnTo>
                    <a:pt x="939023" y="156757"/>
                  </a:lnTo>
                  <a:lnTo>
                    <a:pt x="972366" y="190998"/>
                  </a:lnTo>
                  <a:lnTo>
                    <a:pt x="1002326" y="227366"/>
                  </a:lnTo>
                  <a:lnTo>
                    <a:pt x="1028875" y="265625"/>
                  </a:lnTo>
                  <a:lnTo>
                    <a:pt x="1051985" y="305541"/>
                  </a:lnTo>
                  <a:lnTo>
                    <a:pt x="1071627" y="346879"/>
                  </a:lnTo>
                  <a:lnTo>
                    <a:pt x="1087772" y="389404"/>
                  </a:lnTo>
                  <a:lnTo>
                    <a:pt x="1100392" y="432881"/>
                  </a:lnTo>
                  <a:lnTo>
                    <a:pt x="1109458" y="477076"/>
                  </a:lnTo>
                  <a:lnTo>
                    <a:pt x="1114941" y="521754"/>
                  </a:lnTo>
                  <a:lnTo>
                    <a:pt x="1116813" y="566679"/>
                  </a:lnTo>
                  <a:lnTo>
                    <a:pt x="1115045" y="611617"/>
                  </a:lnTo>
                  <a:lnTo>
                    <a:pt x="1109608" y="656333"/>
                  </a:lnTo>
                  <a:lnTo>
                    <a:pt x="1100474" y="700593"/>
                  </a:lnTo>
                  <a:lnTo>
                    <a:pt x="1087614" y="744160"/>
                  </a:lnTo>
                  <a:lnTo>
                    <a:pt x="1070999" y="786801"/>
                  </a:lnTo>
                  <a:lnTo>
                    <a:pt x="1050601" y="828281"/>
                  </a:lnTo>
                  <a:lnTo>
                    <a:pt x="1026391" y="868365"/>
                  </a:lnTo>
                  <a:lnTo>
                    <a:pt x="998340" y="906817"/>
                  </a:lnTo>
                  <a:lnTo>
                    <a:pt x="967050" y="942711"/>
                  </a:lnTo>
                  <a:lnTo>
                    <a:pt x="933321" y="975221"/>
                  </a:lnTo>
                  <a:lnTo>
                    <a:pt x="897386" y="1004323"/>
                  </a:lnTo>
                  <a:lnTo>
                    <a:pt x="859481" y="1029991"/>
                  </a:lnTo>
                  <a:lnTo>
                    <a:pt x="819842" y="1052203"/>
                  </a:lnTo>
                  <a:lnTo>
                    <a:pt x="778703" y="1070934"/>
                  </a:lnTo>
                  <a:lnTo>
                    <a:pt x="736301" y="1086160"/>
                  </a:lnTo>
                  <a:lnTo>
                    <a:pt x="692869" y="1097856"/>
                  </a:lnTo>
                  <a:lnTo>
                    <a:pt x="648644" y="1105999"/>
                  </a:lnTo>
                  <a:lnTo>
                    <a:pt x="603861" y="1110565"/>
                  </a:lnTo>
                  <a:lnTo>
                    <a:pt x="558755" y="1111530"/>
                  </a:lnTo>
                  <a:lnTo>
                    <a:pt x="513561" y="1108869"/>
                  </a:lnTo>
                  <a:lnTo>
                    <a:pt x="468514" y="1102558"/>
                  </a:lnTo>
                  <a:lnTo>
                    <a:pt x="423851" y="1092574"/>
                  </a:lnTo>
                  <a:lnTo>
                    <a:pt x="379805" y="1078891"/>
                  </a:lnTo>
                  <a:lnTo>
                    <a:pt x="336613" y="1061487"/>
                  </a:lnTo>
                  <a:lnTo>
                    <a:pt x="294509" y="1040336"/>
                  </a:lnTo>
                  <a:lnTo>
                    <a:pt x="253729" y="1015415"/>
                  </a:lnTo>
                  <a:lnTo>
                    <a:pt x="214509" y="986700"/>
                  </a:lnTo>
                  <a:lnTo>
                    <a:pt x="177813" y="954821"/>
                  </a:lnTo>
                  <a:lnTo>
                    <a:pt x="144469" y="920580"/>
                  </a:lnTo>
                  <a:lnTo>
                    <a:pt x="114507" y="884212"/>
                  </a:lnTo>
                  <a:lnTo>
                    <a:pt x="87955" y="845952"/>
                  </a:lnTo>
                  <a:lnTo>
                    <a:pt x="64843" y="806035"/>
                  </a:lnTo>
                  <a:lnTo>
                    <a:pt x="45198" y="764695"/>
                  </a:lnTo>
                  <a:lnTo>
                    <a:pt x="29050" y="722168"/>
                  </a:lnTo>
                  <a:lnTo>
                    <a:pt x="16427" y="678687"/>
                  </a:lnTo>
                  <a:lnTo>
                    <a:pt x="7358" y="634488"/>
                  </a:lnTo>
                  <a:lnTo>
                    <a:pt x="1873" y="589806"/>
                  </a:lnTo>
                  <a:lnTo>
                    <a:pt x="0" y="544874"/>
                  </a:lnTo>
                  <a:lnTo>
                    <a:pt x="1767" y="499929"/>
                  </a:lnTo>
                  <a:lnTo>
                    <a:pt x="7203" y="455204"/>
                  </a:lnTo>
                  <a:lnTo>
                    <a:pt x="16338" y="410935"/>
                  </a:lnTo>
                  <a:lnTo>
                    <a:pt x="29201" y="367355"/>
                  </a:lnTo>
                  <a:lnTo>
                    <a:pt x="45819" y="324701"/>
                  </a:lnTo>
                  <a:lnTo>
                    <a:pt x="66221" y="283206"/>
                  </a:lnTo>
                  <a:lnTo>
                    <a:pt x="90438" y="243105"/>
                  </a:lnTo>
                  <a:lnTo>
                    <a:pt x="118497" y="204634"/>
                  </a:lnTo>
                  <a:close/>
                </a:path>
                <a:path w="1116965" h="1111885">
                  <a:moveTo>
                    <a:pt x="220478" y="286041"/>
                  </a:moveTo>
                  <a:lnTo>
                    <a:pt x="193857" y="323455"/>
                  </a:lnTo>
                  <a:lnTo>
                    <a:pt x="171956" y="362810"/>
                  </a:lnTo>
                  <a:lnTo>
                    <a:pt x="154731" y="403741"/>
                  </a:lnTo>
                  <a:lnTo>
                    <a:pt x="142134" y="445881"/>
                  </a:lnTo>
                  <a:lnTo>
                    <a:pt x="134120" y="488865"/>
                  </a:lnTo>
                  <a:lnTo>
                    <a:pt x="130642" y="532328"/>
                  </a:lnTo>
                  <a:lnTo>
                    <a:pt x="131656" y="575903"/>
                  </a:lnTo>
                  <a:lnTo>
                    <a:pt x="137113" y="619227"/>
                  </a:lnTo>
                  <a:lnTo>
                    <a:pt x="146970" y="661933"/>
                  </a:lnTo>
                  <a:lnTo>
                    <a:pt x="161179" y="703655"/>
                  </a:lnTo>
                  <a:lnTo>
                    <a:pt x="179695" y="744028"/>
                  </a:lnTo>
                  <a:lnTo>
                    <a:pt x="202471" y="782686"/>
                  </a:lnTo>
                  <a:lnTo>
                    <a:pt x="229462" y="819265"/>
                  </a:lnTo>
                  <a:lnTo>
                    <a:pt x="260621" y="853397"/>
                  </a:lnTo>
                  <a:lnTo>
                    <a:pt x="295903" y="884719"/>
                  </a:lnTo>
                  <a:lnTo>
                    <a:pt x="334266" y="912179"/>
                  </a:lnTo>
                  <a:lnTo>
                    <a:pt x="374454" y="934995"/>
                  </a:lnTo>
                  <a:lnTo>
                    <a:pt x="416101" y="953204"/>
                  </a:lnTo>
                  <a:lnTo>
                    <a:pt x="458842" y="966841"/>
                  </a:lnTo>
                  <a:lnTo>
                    <a:pt x="502309" y="975943"/>
                  </a:lnTo>
                  <a:lnTo>
                    <a:pt x="546136" y="980546"/>
                  </a:lnTo>
                  <a:lnTo>
                    <a:pt x="589958" y="980687"/>
                  </a:lnTo>
                  <a:lnTo>
                    <a:pt x="633407" y="976403"/>
                  </a:lnTo>
                  <a:lnTo>
                    <a:pt x="676118" y="967728"/>
                  </a:lnTo>
                  <a:lnTo>
                    <a:pt x="717723" y="954701"/>
                  </a:lnTo>
                  <a:lnTo>
                    <a:pt x="757858" y="937356"/>
                  </a:lnTo>
                  <a:lnTo>
                    <a:pt x="796155" y="915731"/>
                  </a:lnTo>
                  <a:lnTo>
                    <a:pt x="832249" y="889862"/>
                  </a:lnTo>
                  <a:lnTo>
                    <a:pt x="865772" y="859785"/>
                  </a:lnTo>
                  <a:lnTo>
                    <a:pt x="896359" y="825537"/>
                  </a:lnTo>
                  <a:lnTo>
                    <a:pt x="922982" y="788101"/>
                  </a:lnTo>
                  <a:lnTo>
                    <a:pt x="944884" y="748730"/>
                  </a:lnTo>
                  <a:lnTo>
                    <a:pt x="962112" y="707789"/>
                  </a:lnTo>
                  <a:lnTo>
                    <a:pt x="974710" y="665643"/>
                  </a:lnTo>
                  <a:lnTo>
                    <a:pt x="982725" y="622657"/>
                  </a:lnTo>
                  <a:lnTo>
                    <a:pt x="986204" y="579196"/>
                  </a:lnTo>
                  <a:lnTo>
                    <a:pt x="985192" y="535624"/>
                  </a:lnTo>
                  <a:lnTo>
                    <a:pt x="979734" y="492307"/>
                  </a:lnTo>
                  <a:lnTo>
                    <a:pt x="969878" y="449609"/>
                  </a:lnTo>
                  <a:lnTo>
                    <a:pt x="955670" y="407895"/>
                  </a:lnTo>
                  <a:lnTo>
                    <a:pt x="937154" y="367530"/>
                  </a:lnTo>
                  <a:lnTo>
                    <a:pt x="914378" y="328880"/>
                  </a:lnTo>
                  <a:lnTo>
                    <a:pt x="887387" y="292308"/>
                  </a:lnTo>
                  <a:lnTo>
                    <a:pt x="856228" y="258179"/>
                  </a:lnTo>
                  <a:lnTo>
                    <a:pt x="820946" y="226859"/>
                  </a:lnTo>
                  <a:lnTo>
                    <a:pt x="782581" y="199399"/>
                  </a:lnTo>
                  <a:lnTo>
                    <a:pt x="742391" y="176583"/>
                  </a:lnTo>
                  <a:lnTo>
                    <a:pt x="700742" y="158375"/>
                  </a:lnTo>
                  <a:lnTo>
                    <a:pt x="658000" y="144737"/>
                  </a:lnTo>
                  <a:lnTo>
                    <a:pt x="614531" y="135635"/>
                  </a:lnTo>
                  <a:lnTo>
                    <a:pt x="570703" y="131032"/>
                  </a:lnTo>
                  <a:lnTo>
                    <a:pt x="526880" y="130891"/>
                  </a:lnTo>
                  <a:lnTo>
                    <a:pt x="483431" y="135175"/>
                  </a:lnTo>
                  <a:lnTo>
                    <a:pt x="440719" y="143850"/>
                  </a:lnTo>
                  <a:lnTo>
                    <a:pt x="399113" y="156877"/>
                  </a:lnTo>
                  <a:lnTo>
                    <a:pt x="358979" y="174222"/>
                  </a:lnTo>
                  <a:lnTo>
                    <a:pt x="320681" y="195847"/>
                  </a:lnTo>
                  <a:lnTo>
                    <a:pt x="284588" y="221716"/>
                  </a:lnTo>
                  <a:lnTo>
                    <a:pt x="251064" y="251793"/>
                  </a:lnTo>
                  <a:lnTo>
                    <a:pt x="220478" y="286041"/>
                  </a:lnTo>
                  <a:close/>
                </a:path>
              </a:pathLst>
            </a:custGeom>
            <a:ln w="12700">
              <a:solidFill>
                <a:srgbClr val="C6B79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012875" y="0"/>
              <a:ext cx="8131175" cy="6858000"/>
            </a:xfrm>
            <a:custGeom>
              <a:avLst/>
              <a:gdLst/>
              <a:ahLst/>
              <a:cxnLst/>
              <a:rect l="l" t="t" r="r" b="b"/>
              <a:pathLst>
                <a:path w="8131175" h="6858000">
                  <a:moveTo>
                    <a:pt x="8131175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8131175" y="6858000"/>
                  </a:lnTo>
                  <a:lnTo>
                    <a:pt x="813117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935735" y="0"/>
              <a:ext cx="155447" cy="685799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014984" y="0"/>
              <a:ext cx="73660" cy="6858000"/>
            </a:xfrm>
            <a:custGeom>
              <a:avLst/>
              <a:gdLst/>
              <a:ahLst/>
              <a:cxnLst/>
              <a:rect l="l" t="t" r="r" b="b"/>
              <a:pathLst>
                <a:path w="73659" h="6858000">
                  <a:moveTo>
                    <a:pt x="73152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73152" y="6858000"/>
                  </a:lnTo>
                  <a:lnTo>
                    <a:pt x="7315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1165784" y="998062"/>
            <a:ext cx="6917055" cy="265906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73660" marR="66040" algn="ctr">
              <a:lnSpc>
                <a:spcPct val="100000"/>
              </a:lnSpc>
              <a:spcBef>
                <a:spcPts val="95"/>
              </a:spcBef>
              <a:tabLst>
                <a:tab pos="2768600" algn="l"/>
              </a:tabLst>
            </a:pPr>
            <a:r>
              <a:rPr sz="4300" spc="-185" dirty="0">
                <a:solidFill>
                  <a:srgbClr val="562213"/>
                </a:solidFill>
                <a:latin typeface="Trebuchet MS"/>
                <a:cs typeface="Trebuchet MS"/>
              </a:rPr>
              <a:t>BEKLENT</a:t>
            </a:r>
            <a:r>
              <a:rPr lang="tr-TR" sz="4300" spc="-185" dirty="0">
                <a:solidFill>
                  <a:srgbClr val="562213"/>
                </a:solidFill>
                <a:latin typeface="Arial"/>
                <a:cs typeface="Arial"/>
              </a:rPr>
              <a:t>İ</a:t>
            </a:r>
            <a:r>
              <a:rPr sz="4300" spc="-185" dirty="0">
                <a:solidFill>
                  <a:srgbClr val="562213"/>
                </a:solidFill>
                <a:latin typeface="Arial"/>
                <a:cs typeface="Arial"/>
              </a:rPr>
              <a:t>	</a:t>
            </a:r>
            <a:r>
              <a:rPr sz="4300" spc="105" dirty="0">
                <a:solidFill>
                  <a:srgbClr val="562213"/>
                </a:solidFill>
                <a:latin typeface="Trebuchet MS"/>
                <a:cs typeface="Trebuchet MS"/>
              </a:rPr>
              <a:t>BÖYLE</a:t>
            </a:r>
            <a:r>
              <a:rPr sz="4300" spc="-155" dirty="0">
                <a:solidFill>
                  <a:srgbClr val="562213"/>
                </a:solidFill>
                <a:latin typeface="Trebuchet MS"/>
                <a:cs typeface="Trebuchet MS"/>
              </a:rPr>
              <a:t> </a:t>
            </a:r>
            <a:r>
              <a:rPr sz="4300" spc="385" dirty="0">
                <a:solidFill>
                  <a:srgbClr val="562213"/>
                </a:solidFill>
                <a:latin typeface="Trebuchet MS"/>
                <a:cs typeface="Trebuchet MS"/>
              </a:rPr>
              <a:t>OLUNCA  </a:t>
            </a:r>
            <a:r>
              <a:rPr sz="4300" spc="75" dirty="0">
                <a:solidFill>
                  <a:srgbClr val="562213"/>
                </a:solidFill>
                <a:latin typeface="Trebuchet MS"/>
                <a:cs typeface="Trebuchet MS"/>
              </a:rPr>
              <a:t>BAŞARISIZLI</a:t>
            </a:r>
            <a:r>
              <a:rPr sz="4300" spc="75" dirty="0">
                <a:solidFill>
                  <a:srgbClr val="562213"/>
                </a:solidFill>
                <a:latin typeface="Arial"/>
                <a:cs typeface="Arial"/>
              </a:rPr>
              <a:t>Ğ</a:t>
            </a:r>
            <a:r>
              <a:rPr sz="4300" spc="75" dirty="0">
                <a:solidFill>
                  <a:srgbClr val="562213"/>
                </a:solidFill>
                <a:latin typeface="Trebuchet MS"/>
                <a:cs typeface="Trebuchet MS"/>
              </a:rPr>
              <a:t>IN</a:t>
            </a:r>
            <a:r>
              <a:rPr sz="4300" spc="-105" dirty="0">
                <a:solidFill>
                  <a:srgbClr val="562213"/>
                </a:solidFill>
                <a:latin typeface="Trebuchet MS"/>
                <a:cs typeface="Trebuchet MS"/>
              </a:rPr>
              <a:t> </a:t>
            </a:r>
            <a:r>
              <a:rPr sz="4300" spc="-110" dirty="0">
                <a:solidFill>
                  <a:srgbClr val="562213"/>
                </a:solidFill>
                <a:latin typeface="Trebuchet MS"/>
                <a:cs typeface="Trebuchet MS"/>
              </a:rPr>
              <a:t>NEDEN</a:t>
            </a:r>
            <a:r>
              <a:rPr lang="tr-TR" sz="4300" spc="-110" dirty="0">
                <a:solidFill>
                  <a:srgbClr val="562213"/>
                </a:solidFill>
                <a:latin typeface="Arial"/>
                <a:cs typeface="Arial"/>
              </a:rPr>
              <a:t>İ</a:t>
            </a:r>
            <a:endParaRPr sz="4300" dirty="0">
              <a:latin typeface="Arial"/>
              <a:cs typeface="Arial"/>
            </a:endParaRPr>
          </a:p>
          <a:p>
            <a:pPr marL="12065" marR="5080" algn="ctr">
              <a:lnSpc>
                <a:spcPct val="100000"/>
              </a:lnSpc>
              <a:spcBef>
                <a:spcPts val="5"/>
              </a:spcBef>
              <a:tabLst>
                <a:tab pos="3325495" algn="l"/>
              </a:tabLst>
            </a:pPr>
            <a:r>
              <a:rPr sz="4300" spc="-65" dirty="0">
                <a:solidFill>
                  <a:srgbClr val="C0644B"/>
                </a:solidFill>
                <a:latin typeface="Trebuchet MS"/>
                <a:cs typeface="Trebuchet MS"/>
              </a:rPr>
              <a:t>“</a:t>
            </a:r>
            <a:r>
              <a:rPr lang="tr-TR" sz="4300" dirty="0">
                <a:solidFill>
                  <a:srgbClr val="C0644B"/>
                </a:solidFill>
                <a:latin typeface="Trebuchet MS"/>
                <a:cs typeface="Trebuchet MS"/>
              </a:rPr>
              <a:t>YETERİNCE </a:t>
            </a:r>
            <a:r>
              <a:rPr sz="4300" spc="160" dirty="0">
                <a:solidFill>
                  <a:srgbClr val="C0644B"/>
                </a:solidFill>
                <a:latin typeface="Trebuchet MS"/>
                <a:cs typeface="Trebuchet MS"/>
              </a:rPr>
              <a:t>ÇALIŞM</a:t>
            </a:r>
            <a:r>
              <a:rPr sz="4300" spc="185" dirty="0">
                <a:solidFill>
                  <a:srgbClr val="C0644B"/>
                </a:solidFill>
                <a:latin typeface="Trebuchet MS"/>
                <a:cs typeface="Trebuchet MS"/>
              </a:rPr>
              <a:t>A</a:t>
            </a:r>
            <a:r>
              <a:rPr sz="4300" spc="114" dirty="0">
                <a:solidFill>
                  <a:srgbClr val="C0644B"/>
                </a:solidFill>
                <a:latin typeface="Trebuchet MS"/>
                <a:cs typeface="Trebuchet MS"/>
              </a:rPr>
              <a:t>MAK”  </a:t>
            </a:r>
            <a:r>
              <a:rPr sz="4300" spc="275" dirty="0">
                <a:solidFill>
                  <a:srgbClr val="562213"/>
                </a:solidFill>
                <a:latin typeface="Trebuchet MS"/>
                <a:cs typeface="Trebuchet MS"/>
              </a:rPr>
              <a:t>OLARAK</a:t>
            </a:r>
            <a:r>
              <a:rPr sz="4300" spc="-145" dirty="0">
                <a:solidFill>
                  <a:srgbClr val="562213"/>
                </a:solidFill>
                <a:latin typeface="Trebuchet MS"/>
                <a:cs typeface="Trebuchet MS"/>
              </a:rPr>
              <a:t> </a:t>
            </a:r>
            <a:r>
              <a:rPr sz="4300" spc="-40" dirty="0">
                <a:solidFill>
                  <a:srgbClr val="562213"/>
                </a:solidFill>
                <a:latin typeface="Trebuchet MS"/>
                <a:cs typeface="Trebuchet MS"/>
              </a:rPr>
              <a:t>GÖRÜLMEKTED</a:t>
            </a:r>
            <a:r>
              <a:rPr lang="tr-TR" sz="4300" spc="-40" dirty="0">
                <a:solidFill>
                  <a:srgbClr val="562213"/>
                </a:solidFill>
                <a:latin typeface="Arial"/>
                <a:cs typeface="Arial"/>
              </a:rPr>
              <a:t>İ</a:t>
            </a:r>
            <a:r>
              <a:rPr sz="4300" spc="-40" dirty="0">
                <a:solidFill>
                  <a:srgbClr val="562213"/>
                </a:solidFill>
                <a:latin typeface="Trebuchet MS"/>
                <a:cs typeface="Trebuchet MS"/>
              </a:rPr>
              <a:t>R.</a:t>
            </a:r>
            <a:endParaRPr sz="430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447800" y="533400"/>
            <a:ext cx="7265034" cy="6807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300" spc="140" dirty="0"/>
              <a:t>OYSA </a:t>
            </a:r>
            <a:r>
              <a:rPr lang="tr-TR" sz="4300" spc="-290" dirty="0">
                <a:latin typeface="Arial"/>
                <a:cs typeface="Arial"/>
              </a:rPr>
              <a:t>İ</a:t>
            </a:r>
            <a:r>
              <a:rPr sz="4300" spc="-290" dirty="0"/>
              <a:t>HT</a:t>
            </a:r>
            <a:r>
              <a:rPr lang="tr-TR" sz="4300" spc="-290" dirty="0">
                <a:latin typeface="Arial"/>
                <a:cs typeface="Arial"/>
              </a:rPr>
              <a:t>İ</a:t>
            </a:r>
            <a:r>
              <a:rPr sz="4300" spc="-290" dirty="0"/>
              <a:t>YACIMIZ </a:t>
            </a:r>
            <a:r>
              <a:rPr sz="4300" spc="370" dirty="0"/>
              <a:t>OLAN</a:t>
            </a:r>
            <a:r>
              <a:rPr sz="4300" spc="-130" dirty="0"/>
              <a:t> </a:t>
            </a:r>
            <a:r>
              <a:rPr sz="4300" spc="-40" dirty="0"/>
              <a:t>ŞEY</a:t>
            </a:r>
            <a:endParaRPr sz="4300" dirty="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447800" y="1371600"/>
            <a:ext cx="3360420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5910" marR="5080" indent="-283845">
              <a:lnSpc>
                <a:spcPct val="100000"/>
              </a:lnSpc>
              <a:spcBef>
                <a:spcPts val="95"/>
              </a:spcBef>
            </a:pPr>
            <a:r>
              <a:rPr sz="2250" spc="-595" dirty="0">
                <a:solidFill>
                  <a:srgbClr val="3891A7"/>
                </a:solidFill>
                <a:latin typeface="Arial"/>
                <a:cs typeface="Arial"/>
              </a:rPr>
              <a:t> </a:t>
            </a:r>
            <a:r>
              <a:rPr sz="2800" spc="-290" dirty="0">
                <a:latin typeface="Trebuchet MS"/>
                <a:cs typeface="Trebuchet MS"/>
              </a:rPr>
              <a:t>“</a:t>
            </a:r>
            <a:r>
              <a:rPr lang="tr-TR" sz="2800" spc="-290" dirty="0">
                <a:latin typeface="Trebuchet MS"/>
                <a:cs typeface="Trebuchet MS"/>
              </a:rPr>
              <a:t>BİLİNÇSİZCE </a:t>
            </a:r>
            <a:r>
              <a:rPr sz="2800" spc="-290" dirty="0">
                <a:latin typeface="Trebuchet MS"/>
                <a:cs typeface="Trebuchet MS"/>
              </a:rPr>
              <a:t> </a:t>
            </a:r>
            <a:r>
              <a:rPr sz="2800" spc="175" dirty="0">
                <a:latin typeface="Trebuchet MS"/>
                <a:cs typeface="Trebuchet MS"/>
              </a:rPr>
              <a:t>ÇOK  </a:t>
            </a:r>
            <a:r>
              <a:rPr sz="2800" spc="70" dirty="0">
                <a:latin typeface="Trebuchet MS"/>
                <a:cs typeface="Trebuchet MS"/>
              </a:rPr>
              <a:t>ÇALIŞMAK”</a:t>
            </a:r>
            <a:r>
              <a:rPr sz="2800" spc="-70" dirty="0">
                <a:latin typeface="Trebuchet MS"/>
                <a:cs typeface="Trebuchet MS"/>
              </a:rPr>
              <a:t> </a:t>
            </a:r>
            <a:r>
              <a:rPr sz="2800" spc="-235" dirty="0" smtClean="0">
                <a:latin typeface="Trebuchet MS"/>
                <a:cs typeface="Trebuchet MS"/>
              </a:rPr>
              <a:t>DE</a:t>
            </a:r>
            <a:r>
              <a:rPr sz="2800" spc="-235" dirty="0" smtClean="0">
                <a:latin typeface="Arial"/>
                <a:cs typeface="Arial"/>
              </a:rPr>
              <a:t>Ğ</a:t>
            </a:r>
            <a:r>
              <a:rPr lang="tr-TR" sz="2800" spc="-235" dirty="0" smtClean="0">
                <a:latin typeface="Arial"/>
                <a:cs typeface="Arial"/>
              </a:rPr>
              <a:t>İ</a:t>
            </a:r>
            <a:r>
              <a:rPr sz="2800" spc="-235" dirty="0" smtClean="0">
                <a:latin typeface="Trebuchet MS"/>
                <a:cs typeface="Trebuchet MS"/>
              </a:rPr>
              <a:t>L</a:t>
            </a:r>
            <a:endParaRPr sz="2800" dirty="0">
              <a:latin typeface="Trebuchet MS"/>
              <a:cs typeface="Trebuchet MS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sz="half" idx="3"/>
          </p:nvPr>
        </p:nvSpPr>
        <p:spPr>
          <a:xfrm>
            <a:off x="5632450" y="1447800"/>
            <a:ext cx="3080384" cy="34592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5910" marR="5080" indent="-283845">
              <a:lnSpc>
                <a:spcPct val="100000"/>
              </a:lnSpc>
              <a:spcBef>
                <a:spcPts val="95"/>
              </a:spcBef>
            </a:pPr>
            <a:r>
              <a:rPr sz="2250" spc="-595" dirty="0">
                <a:solidFill>
                  <a:srgbClr val="3891A7"/>
                </a:solidFill>
                <a:latin typeface="Arial"/>
                <a:cs typeface="Arial"/>
              </a:rPr>
              <a:t> </a:t>
            </a:r>
            <a:r>
              <a:rPr spc="-370" dirty="0"/>
              <a:t>“</a:t>
            </a:r>
            <a:r>
              <a:rPr lang="tr-TR" spc="-370" dirty="0"/>
              <a:t>VERİMLİ  </a:t>
            </a:r>
            <a:r>
              <a:rPr spc="65" dirty="0"/>
              <a:t>DERS  </a:t>
            </a:r>
            <a:r>
              <a:rPr spc="100" dirty="0"/>
              <a:t>ÇALIŞMA  </a:t>
            </a:r>
            <a:r>
              <a:rPr lang="tr-TR" spc="-300" dirty="0"/>
              <a:t>STRATEJİLERİNİ BİLEREK VE </a:t>
            </a:r>
            <a:r>
              <a:rPr spc="75" dirty="0"/>
              <a:t>BU  </a:t>
            </a:r>
            <a:r>
              <a:rPr spc="-110" dirty="0"/>
              <a:t>STRATEJ</a:t>
            </a:r>
            <a:r>
              <a:rPr lang="tr-TR" spc="-110" dirty="0">
                <a:latin typeface="Arial"/>
                <a:cs typeface="Arial"/>
              </a:rPr>
              <a:t>İ</a:t>
            </a:r>
            <a:r>
              <a:rPr spc="-110" dirty="0"/>
              <a:t>LERDEN  </a:t>
            </a:r>
            <a:r>
              <a:rPr spc="130" dirty="0"/>
              <a:t>YARARLANARAK  </a:t>
            </a:r>
            <a:r>
              <a:rPr spc="-445" dirty="0"/>
              <a:t>ETK</a:t>
            </a:r>
            <a:r>
              <a:rPr lang="tr-TR" spc="-445" dirty="0">
                <a:latin typeface="Arial"/>
                <a:cs typeface="Arial"/>
              </a:rPr>
              <a:t>İLİİ </a:t>
            </a:r>
            <a:r>
              <a:rPr spc="-445" dirty="0">
                <a:latin typeface="Arial"/>
                <a:cs typeface="Arial"/>
              </a:rPr>
              <a:t> </a:t>
            </a:r>
            <a:r>
              <a:rPr spc="45" dirty="0"/>
              <a:t>ÇALIŞMAKTIR.</a:t>
            </a:r>
            <a:endParaRPr sz="2250" dirty="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691639" y="2940646"/>
            <a:ext cx="3642741" cy="300862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600200" y="762000"/>
            <a:ext cx="3406775" cy="6807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300" spc="-45" dirty="0"/>
              <a:t>MOT</a:t>
            </a:r>
            <a:r>
              <a:rPr lang="tr-TR" sz="4300" spc="-45" dirty="0">
                <a:latin typeface="Arial"/>
                <a:cs typeface="Arial"/>
              </a:rPr>
              <a:t>İ</a:t>
            </a:r>
            <a:r>
              <a:rPr sz="4300" spc="-45" dirty="0"/>
              <a:t>VASYON</a:t>
            </a:r>
            <a:endParaRPr sz="4300" dirty="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435100" y="1738858"/>
            <a:ext cx="7499350" cy="42184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1723"/>
            <a:ext cx="9141040" cy="6858000"/>
            <a:chOff x="3010" y="0"/>
            <a:chExt cx="9141040" cy="6858000"/>
          </a:xfrm>
        </p:grpSpPr>
        <p:sp>
          <p:nvSpPr>
            <p:cNvPr id="3" name="object 3"/>
            <p:cNvSpPr/>
            <p:nvPr/>
          </p:nvSpPr>
          <p:spPr>
            <a:xfrm>
              <a:off x="3010" y="3556"/>
              <a:ext cx="820419" cy="819785"/>
            </a:xfrm>
            <a:custGeom>
              <a:avLst/>
              <a:gdLst/>
              <a:ahLst/>
              <a:cxnLst/>
              <a:rect l="l" t="t" r="r" b="b"/>
              <a:pathLst>
                <a:path w="820419" h="819785">
                  <a:moveTo>
                    <a:pt x="819949" y="0"/>
                  </a:moveTo>
                  <a:lnTo>
                    <a:pt x="506" y="0"/>
                  </a:lnTo>
                  <a:lnTo>
                    <a:pt x="0" y="819404"/>
                  </a:lnTo>
                  <a:lnTo>
                    <a:pt x="505" y="819404"/>
                  </a:lnTo>
                  <a:lnTo>
                    <a:pt x="48654" y="818012"/>
                  </a:lnTo>
                  <a:lnTo>
                    <a:pt x="96070" y="813890"/>
                  </a:lnTo>
                  <a:lnTo>
                    <a:pt x="142676" y="807114"/>
                  </a:lnTo>
                  <a:lnTo>
                    <a:pt x="188396" y="797760"/>
                  </a:lnTo>
                  <a:lnTo>
                    <a:pt x="233153" y="785906"/>
                  </a:lnTo>
                  <a:lnTo>
                    <a:pt x="276870" y="771629"/>
                  </a:lnTo>
                  <a:lnTo>
                    <a:pt x="319470" y="755005"/>
                  </a:lnTo>
                  <a:lnTo>
                    <a:pt x="360876" y="736111"/>
                  </a:lnTo>
                  <a:lnTo>
                    <a:pt x="401012" y="715024"/>
                  </a:lnTo>
                  <a:lnTo>
                    <a:pt x="439800" y="691821"/>
                  </a:lnTo>
                  <a:lnTo>
                    <a:pt x="477163" y="666580"/>
                  </a:lnTo>
                  <a:lnTo>
                    <a:pt x="513026" y="639376"/>
                  </a:lnTo>
                  <a:lnTo>
                    <a:pt x="547310" y="610287"/>
                  </a:lnTo>
                  <a:lnTo>
                    <a:pt x="579940" y="579389"/>
                  </a:lnTo>
                  <a:lnTo>
                    <a:pt x="610838" y="546760"/>
                  </a:lnTo>
                  <a:lnTo>
                    <a:pt x="639927" y="512477"/>
                  </a:lnTo>
                  <a:lnTo>
                    <a:pt x="667130" y="476615"/>
                  </a:lnTo>
                  <a:lnTo>
                    <a:pt x="692372" y="439253"/>
                  </a:lnTo>
                  <a:lnTo>
                    <a:pt x="715574" y="400467"/>
                  </a:lnTo>
                  <a:lnTo>
                    <a:pt x="736660" y="360334"/>
                  </a:lnTo>
                  <a:lnTo>
                    <a:pt x="755553" y="318930"/>
                  </a:lnTo>
                  <a:lnTo>
                    <a:pt x="772177" y="276333"/>
                  </a:lnTo>
                  <a:lnTo>
                    <a:pt x="786454" y="232620"/>
                  </a:lnTo>
                  <a:lnTo>
                    <a:pt x="798307" y="187868"/>
                  </a:lnTo>
                  <a:lnTo>
                    <a:pt x="807660" y="142152"/>
                  </a:lnTo>
                  <a:lnTo>
                    <a:pt x="814436" y="95551"/>
                  </a:lnTo>
                  <a:lnTo>
                    <a:pt x="818558" y="48141"/>
                  </a:lnTo>
                  <a:lnTo>
                    <a:pt x="819949" y="0"/>
                  </a:lnTo>
                  <a:close/>
                </a:path>
              </a:pathLst>
            </a:custGeom>
            <a:solidFill>
              <a:srgbClr val="FDF9F4">
                <a:alpha val="3294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010" y="3556"/>
              <a:ext cx="820419" cy="819785"/>
            </a:xfrm>
            <a:custGeom>
              <a:avLst/>
              <a:gdLst/>
              <a:ahLst/>
              <a:cxnLst/>
              <a:rect l="l" t="t" r="r" b="b"/>
              <a:pathLst>
                <a:path w="820419" h="819785">
                  <a:moveTo>
                    <a:pt x="819949" y="0"/>
                  </a:moveTo>
                  <a:lnTo>
                    <a:pt x="818558" y="48141"/>
                  </a:lnTo>
                  <a:lnTo>
                    <a:pt x="814436" y="95551"/>
                  </a:lnTo>
                  <a:lnTo>
                    <a:pt x="807660" y="142152"/>
                  </a:lnTo>
                  <a:lnTo>
                    <a:pt x="798307" y="187868"/>
                  </a:lnTo>
                  <a:lnTo>
                    <a:pt x="786454" y="232620"/>
                  </a:lnTo>
                  <a:lnTo>
                    <a:pt x="772177" y="276333"/>
                  </a:lnTo>
                  <a:lnTo>
                    <a:pt x="755553" y="318930"/>
                  </a:lnTo>
                  <a:lnTo>
                    <a:pt x="736660" y="360334"/>
                  </a:lnTo>
                  <a:lnTo>
                    <a:pt x="715574" y="400467"/>
                  </a:lnTo>
                  <a:lnTo>
                    <a:pt x="692372" y="439253"/>
                  </a:lnTo>
                  <a:lnTo>
                    <a:pt x="667130" y="476615"/>
                  </a:lnTo>
                  <a:lnTo>
                    <a:pt x="639927" y="512477"/>
                  </a:lnTo>
                  <a:lnTo>
                    <a:pt x="610838" y="546760"/>
                  </a:lnTo>
                  <a:lnTo>
                    <a:pt x="579940" y="579389"/>
                  </a:lnTo>
                  <a:lnTo>
                    <a:pt x="547310" y="610287"/>
                  </a:lnTo>
                  <a:lnTo>
                    <a:pt x="513026" y="639376"/>
                  </a:lnTo>
                  <a:lnTo>
                    <a:pt x="477163" y="666580"/>
                  </a:lnTo>
                  <a:lnTo>
                    <a:pt x="439800" y="691821"/>
                  </a:lnTo>
                  <a:lnTo>
                    <a:pt x="401012" y="715024"/>
                  </a:lnTo>
                  <a:lnTo>
                    <a:pt x="360876" y="736111"/>
                  </a:lnTo>
                  <a:lnTo>
                    <a:pt x="319470" y="755005"/>
                  </a:lnTo>
                  <a:lnTo>
                    <a:pt x="276870" y="771629"/>
                  </a:lnTo>
                  <a:lnTo>
                    <a:pt x="233153" y="785906"/>
                  </a:lnTo>
                  <a:lnTo>
                    <a:pt x="188396" y="797760"/>
                  </a:lnTo>
                  <a:lnTo>
                    <a:pt x="142676" y="807114"/>
                  </a:lnTo>
                  <a:lnTo>
                    <a:pt x="96070" y="813890"/>
                  </a:lnTo>
                  <a:lnTo>
                    <a:pt x="48654" y="818012"/>
                  </a:lnTo>
                  <a:lnTo>
                    <a:pt x="505" y="819404"/>
                  </a:lnTo>
                  <a:lnTo>
                    <a:pt x="337" y="819404"/>
                  </a:lnTo>
                  <a:lnTo>
                    <a:pt x="168" y="819404"/>
                  </a:lnTo>
                  <a:lnTo>
                    <a:pt x="0" y="819404"/>
                  </a:lnTo>
                  <a:lnTo>
                    <a:pt x="506" y="0"/>
                  </a:lnTo>
                  <a:lnTo>
                    <a:pt x="819949" y="0"/>
                  </a:lnTo>
                  <a:close/>
                </a:path>
              </a:pathLst>
            </a:custGeom>
            <a:ln w="12699">
              <a:solidFill>
                <a:srgbClr val="D2C3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28016" y="6095"/>
              <a:ext cx="1784604" cy="178307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68821" y="21081"/>
              <a:ext cx="1702435" cy="1702435"/>
            </a:xfrm>
            <a:custGeom>
              <a:avLst/>
              <a:gdLst/>
              <a:ahLst/>
              <a:cxnLst/>
              <a:rect l="l" t="t" r="r" b="b"/>
              <a:pathLst>
                <a:path w="1702435" h="1702435">
                  <a:moveTo>
                    <a:pt x="0" y="851154"/>
                  </a:moveTo>
                  <a:lnTo>
                    <a:pt x="1347" y="802859"/>
                  </a:lnTo>
                  <a:lnTo>
                    <a:pt x="5341" y="755271"/>
                  </a:lnTo>
                  <a:lnTo>
                    <a:pt x="11909" y="708461"/>
                  </a:lnTo>
                  <a:lnTo>
                    <a:pt x="20981" y="662500"/>
                  </a:lnTo>
                  <a:lnTo>
                    <a:pt x="32484" y="617462"/>
                  </a:lnTo>
                  <a:lnTo>
                    <a:pt x="46346" y="573417"/>
                  </a:lnTo>
                  <a:lnTo>
                    <a:pt x="62495" y="530438"/>
                  </a:lnTo>
                  <a:lnTo>
                    <a:pt x="80860" y="488596"/>
                  </a:lnTo>
                  <a:lnTo>
                    <a:pt x="101369" y="447964"/>
                  </a:lnTo>
                  <a:lnTo>
                    <a:pt x="123949" y="408613"/>
                  </a:lnTo>
                  <a:lnTo>
                    <a:pt x="148530" y="370615"/>
                  </a:lnTo>
                  <a:lnTo>
                    <a:pt x="175039" y="334042"/>
                  </a:lnTo>
                  <a:lnTo>
                    <a:pt x="203404" y="298966"/>
                  </a:lnTo>
                  <a:lnTo>
                    <a:pt x="233553" y="265459"/>
                  </a:lnTo>
                  <a:lnTo>
                    <a:pt x="265416" y="233593"/>
                  </a:lnTo>
                  <a:lnTo>
                    <a:pt x="298919" y="203439"/>
                  </a:lnTo>
                  <a:lnTo>
                    <a:pt x="333991" y="175070"/>
                  </a:lnTo>
                  <a:lnTo>
                    <a:pt x="370561" y="148557"/>
                  </a:lnTo>
                  <a:lnTo>
                    <a:pt x="408556" y="123973"/>
                  </a:lnTo>
                  <a:lnTo>
                    <a:pt x="447904" y="101388"/>
                  </a:lnTo>
                  <a:lnTo>
                    <a:pt x="488534" y="80876"/>
                  </a:lnTo>
                  <a:lnTo>
                    <a:pt x="530373" y="62508"/>
                  </a:lnTo>
                  <a:lnTo>
                    <a:pt x="573351" y="46355"/>
                  </a:lnTo>
                  <a:lnTo>
                    <a:pt x="617394" y="32490"/>
                  </a:lnTo>
                  <a:lnTo>
                    <a:pt x="662432" y="20985"/>
                  </a:lnTo>
                  <a:lnTo>
                    <a:pt x="708393" y="11912"/>
                  </a:lnTo>
                  <a:lnTo>
                    <a:pt x="755204" y="5342"/>
                  </a:lnTo>
                  <a:lnTo>
                    <a:pt x="802793" y="1347"/>
                  </a:lnTo>
                  <a:lnTo>
                    <a:pt x="851090" y="0"/>
                  </a:lnTo>
                  <a:lnTo>
                    <a:pt x="899386" y="1347"/>
                  </a:lnTo>
                  <a:lnTo>
                    <a:pt x="946976" y="5342"/>
                  </a:lnTo>
                  <a:lnTo>
                    <a:pt x="993786" y="11912"/>
                  </a:lnTo>
                  <a:lnTo>
                    <a:pt x="1039746" y="20985"/>
                  </a:lnTo>
                  <a:lnTo>
                    <a:pt x="1084783" y="32490"/>
                  </a:lnTo>
                  <a:lnTo>
                    <a:pt x="1128825" y="46355"/>
                  </a:lnTo>
                  <a:lnTo>
                    <a:pt x="1171801" y="62508"/>
                  </a:lnTo>
                  <a:lnTo>
                    <a:pt x="1213639" y="80876"/>
                  </a:lnTo>
                  <a:lnTo>
                    <a:pt x="1254268" y="101388"/>
                  </a:lnTo>
                  <a:lnTo>
                    <a:pt x="1293614" y="123973"/>
                  </a:lnTo>
                  <a:lnTo>
                    <a:pt x="1331607" y="148557"/>
                  </a:lnTo>
                  <a:lnTo>
                    <a:pt x="1368174" y="175070"/>
                  </a:lnTo>
                  <a:lnTo>
                    <a:pt x="1403245" y="203439"/>
                  </a:lnTo>
                  <a:lnTo>
                    <a:pt x="1436746" y="233593"/>
                  </a:lnTo>
                  <a:lnTo>
                    <a:pt x="1468606" y="265459"/>
                  </a:lnTo>
                  <a:lnTo>
                    <a:pt x="1498754" y="298966"/>
                  </a:lnTo>
                  <a:lnTo>
                    <a:pt x="1527117" y="334042"/>
                  </a:lnTo>
                  <a:lnTo>
                    <a:pt x="1553624" y="370615"/>
                  </a:lnTo>
                  <a:lnTo>
                    <a:pt x="1578203" y="408613"/>
                  </a:lnTo>
                  <a:lnTo>
                    <a:pt x="1600782" y="447964"/>
                  </a:lnTo>
                  <a:lnTo>
                    <a:pt x="1621289" y="488596"/>
                  </a:lnTo>
                  <a:lnTo>
                    <a:pt x="1639653" y="530438"/>
                  </a:lnTo>
                  <a:lnTo>
                    <a:pt x="1655801" y="573417"/>
                  </a:lnTo>
                  <a:lnTo>
                    <a:pt x="1669661" y="617462"/>
                  </a:lnTo>
                  <a:lnTo>
                    <a:pt x="1681163" y="662500"/>
                  </a:lnTo>
                  <a:lnTo>
                    <a:pt x="1690234" y="708461"/>
                  </a:lnTo>
                  <a:lnTo>
                    <a:pt x="1696802" y="755271"/>
                  </a:lnTo>
                  <a:lnTo>
                    <a:pt x="1700795" y="802859"/>
                  </a:lnTo>
                  <a:lnTo>
                    <a:pt x="1702142" y="851154"/>
                  </a:lnTo>
                  <a:lnTo>
                    <a:pt x="1700795" y="899447"/>
                  </a:lnTo>
                  <a:lnTo>
                    <a:pt x="1696802" y="947034"/>
                  </a:lnTo>
                  <a:lnTo>
                    <a:pt x="1690234" y="993843"/>
                  </a:lnTo>
                  <a:lnTo>
                    <a:pt x="1681163" y="1039800"/>
                  </a:lnTo>
                  <a:lnTo>
                    <a:pt x="1669661" y="1084835"/>
                  </a:lnTo>
                  <a:lnTo>
                    <a:pt x="1655801" y="1128876"/>
                  </a:lnTo>
                  <a:lnTo>
                    <a:pt x="1639653" y="1171850"/>
                  </a:lnTo>
                  <a:lnTo>
                    <a:pt x="1621289" y="1213687"/>
                  </a:lnTo>
                  <a:lnTo>
                    <a:pt x="1600782" y="1254314"/>
                  </a:lnTo>
                  <a:lnTo>
                    <a:pt x="1578203" y="1293659"/>
                  </a:lnTo>
                  <a:lnTo>
                    <a:pt x="1553624" y="1331651"/>
                  </a:lnTo>
                  <a:lnTo>
                    <a:pt x="1527117" y="1368218"/>
                  </a:lnTo>
                  <a:lnTo>
                    <a:pt x="1498754" y="1403287"/>
                  </a:lnTo>
                  <a:lnTo>
                    <a:pt x="1468606" y="1436788"/>
                  </a:lnTo>
                  <a:lnTo>
                    <a:pt x="1436746" y="1468647"/>
                  </a:lnTo>
                  <a:lnTo>
                    <a:pt x="1403245" y="1498795"/>
                  </a:lnTo>
                  <a:lnTo>
                    <a:pt x="1368174" y="1527157"/>
                  </a:lnTo>
                  <a:lnTo>
                    <a:pt x="1331607" y="1553664"/>
                  </a:lnTo>
                  <a:lnTo>
                    <a:pt x="1293614" y="1578242"/>
                  </a:lnTo>
                  <a:lnTo>
                    <a:pt x="1254268" y="1600821"/>
                  </a:lnTo>
                  <a:lnTo>
                    <a:pt x="1213639" y="1621328"/>
                  </a:lnTo>
                  <a:lnTo>
                    <a:pt x="1171801" y="1639691"/>
                  </a:lnTo>
                  <a:lnTo>
                    <a:pt x="1128825" y="1655839"/>
                  </a:lnTo>
                  <a:lnTo>
                    <a:pt x="1084783" y="1669700"/>
                  </a:lnTo>
                  <a:lnTo>
                    <a:pt x="1039746" y="1681201"/>
                  </a:lnTo>
                  <a:lnTo>
                    <a:pt x="993786" y="1690272"/>
                  </a:lnTo>
                  <a:lnTo>
                    <a:pt x="946976" y="1696840"/>
                  </a:lnTo>
                  <a:lnTo>
                    <a:pt x="899386" y="1700833"/>
                  </a:lnTo>
                  <a:lnTo>
                    <a:pt x="851090" y="1702181"/>
                  </a:lnTo>
                  <a:lnTo>
                    <a:pt x="802793" y="1700833"/>
                  </a:lnTo>
                  <a:lnTo>
                    <a:pt x="755204" y="1696840"/>
                  </a:lnTo>
                  <a:lnTo>
                    <a:pt x="708393" y="1690272"/>
                  </a:lnTo>
                  <a:lnTo>
                    <a:pt x="662432" y="1681201"/>
                  </a:lnTo>
                  <a:lnTo>
                    <a:pt x="617394" y="1669700"/>
                  </a:lnTo>
                  <a:lnTo>
                    <a:pt x="573351" y="1655839"/>
                  </a:lnTo>
                  <a:lnTo>
                    <a:pt x="530373" y="1639691"/>
                  </a:lnTo>
                  <a:lnTo>
                    <a:pt x="488534" y="1621328"/>
                  </a:lnTo>
                  <a:lnTo>
                    <a:pt x="447904" y="1600821"/>
                  </a:lnTo>
                  <a:lnTo>
                    <a:pt x="408556" y="1578242"/>
                  </a:lnTo>
                  <a:lnTo>
                    <a:pt x="370561" y="1553664"/>
                  </a:lnTo>
                  <a:lnTo>
                    <a:pt x="333991" y="1527157"/>
                  </a:lnTo>
                  <a:lnTo>
                    <a:pt x="298919" y="1498795"/>
                  </a:lnTo>
                  <a:lnTo>
                    <a:pt x="265416" y="1468647"/>
                  </a:lnTo>
                  <a:lnTo>
                    <a:pt x="233553" y="1436788"/>
                  </a:lnTo>
                  <a:lnTo>
                    <a:pt x="203404" y="1403287"/>
                  </a:lnTo>
                  <a:lnTo>
                    <a:pt x="175039" y="1368218"/>
                  </a:lnTo>
                  <a:lnTo>
                    <a:pt x="148530" y="1331651"/>
                  </a:lnTo>
                  <a:lnTo>
                    <a:pt x="123949" y="1293659"/>
                  </a:lnTo>
                  <a:lnTo>
                    <a:pt x="101369" y="1254314"/>
                  </a:lnTo>
                  <a:lnTo>
                    <a:pt x="80860" y="1213687"/>
                  </a:lnTo>
                  <a:lnTo>
                    <a:pt x="62495" y="1171850"/>
                  </a:lnTo>
                  <a:lnTo>
                    <a:pt x="46346" y="1128876"/>
                  </a:lnTo>
                  <a:lnTo>
                    <a:pt x="32484" y="1084835"/>
                  </a:lnTo>
                  <a:lnTo>
                    <a:pt x="20981" y="1039800"/>
                  </a:lnTo>
                  <a:lnTo>
                    <a:pt x="11909" y="993843"/>
                  </a:lnTo>
                  <a:lnTo>
                    <a:pt x="5341" y="947034"/>
                  </a:lnTo>
                  <a:lnTo>
                    <a:pt x="1347" y="899447"/>
                  </a:lnTo>
                  <a:lnTo>
                    <a:pt x="0" y="851154"/>
                  </a:lnTo>
                  <a:close/>
                </a:path>
              </a:pathLst>
            </a:custGeom>
            <a:ln w="27305">
              <a:solidFill>
                <a:srgbClr val="FFF6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69164" y="1043939"/>
              <a:ext cx="1159764" cy="115366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87318" y="1050633"/>
              <a:ext cx="1116813" cy="111153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87318" y="1050633"/>
              <a:ext cx="1116965" cy="1111885"/>
            </a:xfrm>
            <a:custGeom>
              <a:avLst/>
              <a:gdLst/>
              <a:ahLst/>
              <a:cxnLst/>
              <a:rect l="l" t="t" r="r" b="b"/>
              <a:pathLst>
                <a:path w="1116965" h="1111885">
                  <a:moveTo>
                    <a:pt x="118497" y="204634"/>
                  </a:moveTo>
                  <a:lnTo>
                    <a:pt x="149786" y="168741"/>
                  </a:lnTo>
                  <a:lnTo>
                    <a:pt x="183516" y="136234"/>
                  </a:lnTo>
                  <a:lnTo>
                    <a:pt x="219451" y="107137"/>
                  </a:lnTo>
                  <a:lnTo>
                    <a:pt x="257356" y="81474"/>
                  </a:lnTo>
                  <a:lnTo>
                    <a:pt x="296996" y="59270"/>
                  </a:lnTo>
                  <a:lnTo>
                    <a:pt x="338136" y="40547"/>
                  </a:lnTo>
                  <a:lnTo>
                    <a:pt x="380539" y="25331"/>
                  </a:lnTo>
                  <a:lnTo>
                    <a:pt x="423971" y="13644"/>
                  </a:lnTo>
                  <a:lnTo>
                    <a:pt x="468197" y="5510"/>
                  </a:lnTo>
                  <a:lnTo>
                    <a:pt x="512980" y="954"/>
                  </a:lnTo>
                  <a:lnTo>
                    <a:pt x="558087" y="0"/>
                  </a:lnTo>
                  <a:lnTo>
                    <a:pt x="603281" y="2670"/>
                  </a:lnTo>
                  <a:lnTo>
                    <a:pt x="648328" y="8990"/>
                  </a:lnTo>
                  <a:lnTo>
                    <a:pt x="692991" y="18983"/>
                  </a:lnTo>
                  <a:lnTo>
                    <a:pt x="737036" y="32672"/>
                  </a:lnTo>
                  <a:lnTo>
                    <a:pt x="780228" y="50083"/>
                  </a:lnTo>
                  <a:lnTo>
                    <a:pt x="822331" y="71238"/>
                  </a:lnTo>
                  <a:lnTo>
                    <a:pt x="863109" y="96162"/>
                  </a:lnTo>
                  <a:lnTo>
                    <a:pt x="902328" y="124878"/>
                  </a:lnTo>
                  <a:lnTo>
                    <a:pt x="939023" y="156757"/>
                  </a:lnTo>
                  <a:lnTo>
                    <a:pt x="972366" y="190998"/>
                  </a:lnTo>
                  <a:lnTo>
                    <a:pt x="1002326" y="227366"/>
                  </a:lnTo>
                  <a:lnTo>
                    <a:pt x="1028875" y="265625"/>
                  </a:lnTo>
                  <a:lnTo>
                    <a:pt x="1051985" y="305541"/>
                  </a:lnTo>
                  <a:lnTo>
                    <a:pt x="1071627" y="346879"/>
                  </a:lnTo>
                  <a:lnTo>
                    <a:pt x="1087772" y="389404"/>
                  </a:lnTo>
                  <a:lnTo>
                    <a:pt x="1100392" y="432881"/>
                  </a:lnTo>
                  <a:lnTo>
                    <a:pt x="1109458" y="477076"/>
                  </a:lnTo>
                  <a:lnTo>
                    <a:pt x="1114941" y="521754"/>
                  </a:lnTo>
                  <a:lnTo>
                    <a:pt x="1116813" y="566679"/>
                  </a:lnTo>
                  <a:lnTo>
                    <a:pt x="1115045" y="611617"/>
                  </a:lnTo>
                  <a:lnTo>
                    <a:pt x="1109608" y="656333"/>
                  </a:lnTo>
                  <a:lnTo>
                    <a:pt x="1100474" y="700593"/>
                  </a:lnTo>
                  <a:lnTo>
                    <a:pt x="1087614" y="744160"/>
                  </a:lnTo>
                  <a:lnTo>
                    <a:pt x="1070999" y="786801"/>
                  </a:lnTo>
                  <a:lnTo>
                    <a:pt x="1050601" y="828281"/>
                  </a:lnTo>
                  <a:lnTo>
                    <a:pt x="1026391" y="868365"/>
                  </a:lnTo>
                  <a:lnTo>
                    <a:pt x="998340" y="906817"/>
                  </a:lnTo>
                  <a:lnTo>
                    <a:pt x="967050" y="942711"/>
                  </a:lnTo>
                  <a:lnTo>
                    <a:pt x="933321" y="975221"/>
                  </a:lnTo>
                  <a:lnTo>
                    <a:pt x="897386" y="1004323"/>
                  </a:lnTo>
                  <a:lnTo>
                    <a:pt x="859481" y="1029991"/>
                  </a:lnTo>
                  <a:lnTo>
                    <a:pt x="819842" y="1052203"/>
                  </a:lnTo>
                  <a:lnTo>
                    <a:pt x="778703" y="1070934"/>
                  </a:lnTo>
                  <a:lnTo>
                    <a:pt x="736301" y="1086160"/>
                  </a:lnTo>
                  <a:lnTo>
                    <a:pt x="692869" y="1097856"/>
                  </a:lnTo>
                  <a:lnTo>
                    <a:pt x="648644" y="1105999"/>
                  </a:lnTo>
                  <a:lnTo>
                    <a:pt x="603861" y="1110565"/>
                  </a:lnTo>
                  <a:lnTo>
                    <a:pt x="558755" y="1111530"/>
                  </a:lnTo>
                  <a:lnTo>
                    <a:pt x="513561" y="1108869"/>
                  </a:lnTo>
                  <a:lnTo>
                    <a:pt x="468514" y="1102558"/>
                  </a:lnTo>
                  <a:lnTo>
                    <a:pt x="423851" y="1092574"/>
                  </a:lnTo>
                  <a:lnTo>
                    <a:pt x="379805" y="1078891"/>
                  </a:lnTo>
                  <a:lnTo>
                    <a:pt x="336613" y="1061487"/>
                  </a:lnTo>
                  <a:lnTo>
                    <a:pt x="294509" y="1040336"/>
                  </a:lnTo>
                  <a:lnTo>
                    <a:pt x="253729" y="1015415"/>
                  </a:lnTo>
                  <a:lnTo>
                    <a:pt x="214509" y="986700"/>
                  </a:lnTo>
                  <a:lnTo>
                    <a:pt x="177813" y="954821"/>
                  </a:lnTo>
                  <a:lnTo>
                    <a:pt x="144469" y="920580"/>
                  </a:lnTo>
                  <a:lnTo>
                    <a:pt x="114507" y="884212"/>
                  </a:lnTo>
                  <a:lnTo>
                    <a:pt x="87955" y="845952"/>
                  </a:lnTo>
                  <a:lnTo>
                    <a:pt x="64843" y="806035"/>
                  </a:lnTo>
                  <a:lnTo>
                    <a:pt x="45198" y="764695"/>
                  </a:lnTo>
                  <a:lnTo>
                    <a:pt x="29050" y="722168"/>
                  </a:lnTo>
                  <a:lnTo>
                    <a:pt x="16427" y="678687"/>
                  </a:lnTo>
                  <a:lnTo>
                    <a:pt x="7358" y="634488"/>
                  </a:lnTo>
                  <a:lnTo>
                    <a:pt x="1873" y="589806"/>
                  </a:lnTo>
                  <a:lnTo>
                    <a:pt x="0" y="544874"/>
                  </a:lnTo>
                  <a:lnTo>
                    <a:pt x="1767" y="499929"/>
                  </a:lnTo>
                  <a:lnTo>
                    <a:pt x="7203" y="455204"/>
                  </a:lnTo>
                  <a:lnTo>
                    <a:pt x="16338" y="410935"/>
                  </a:lnTo>
                  <a:lnTo>
                    <a:pt x="29201" y="367355"/>
                  </a:lnTo>
                  <a:lnTo>
                    <a:pt x="45819" y="324701"/>
                  </a:lnTo>
                  <a:lnTo>
                    <a:pt x="66221" y="283206"/>
                  </a:lnTo>
                  <a:lnTo>
                    <a:pt x="90438" y="243105"/>
                  </a:lnTo>
                  <a:lnTo>
                    <a:pt x="118497" y="204634"/>
                  </a:lnTo>
                  <a:close/>
                </a:path>
                <a:path w="1116965" h="1111885">
                  <a:moveTo>
                    <a:pt x="220478" y="286041"/>
                  </a:moveTo>
                  <a:lnTo>
                    <a:pt x="193857" y="323455"/>
                  </a:lnTo>
                  <a:lnTo>
                    <a:pt x="171956" y="362810"/>
                  </a:lnTo>
                  <a:lnTo>
                    <a:pt x="154731" y="403741"/>
                  </a:lnTo>
                  <a:lnTo>
                    <a:pt x="142134" y="445881"/>
                  </a:lnTo>
                  <a:lnTo>
                    <a:pt x="134120" y="488865"/>
                  </a:lnTo>
                  <a:lnTo>
                    <a:pt x="130642" y="532328"/>
                  </a:lnTo>
                  <a:lnTo>
                    <a:pt x="131656" y="575903"/>
                  </a:lnTo>
                  <a:lnTo>
                    <a:pt x="137113" y="619227"/>
                  </a:lnTo>
                  <a:lnTo>
                    <a:pt x="146970" y="661933"/>
                  </a:lnTo>
                  <a:lnTo>
                    <a:pt x="161179" y="703655"/>
                  </a:lnTo>
                  <a:lnTo>
                    <a:pt x="179695" y="744028"/>
                  </a:lnTo>
                  <a:lnTo>
                    <a:pt x="202471" y="782686"/>
                  </a:lnTo>
                  <a:lnTo>
                    <a:pt x="229462" y="819265"/>
                  </a:lnTo>
                  <a:lnTo>
                    <a:pt x="260621" y="853397"/>
                  </a:lnTo>
                  <a:lnTo>
                    <a:pt x="295903" y="884719"/>
                  </a:lnTo>
                  <a:lnTo>
                    <a:pt x="334266" y="912179"/>
                  </a:lnTo>
                  <a:lnTo>
                    <a:pt x="374454" y="934995"/>
                  </a:lnTo>
                  <a:lnTo>
                    <a:pt x="416101" y="953204"/>
                  </a:lnTo>
                  <a:lnTo>
                    <a:pt x="458842" y="966841"/>
                  </a:lnTo>
                  <a:lnTo>
                    <a:pt x="502309" y="975943"/>
                  </a:lnTo>
                  <a:lnTo>
                    <a:pt x="546136" y="980546"/>
                  </a:lnTo>
                  <a:lnTo>
                    <a:pt x="589958" y="980687"/>
                  </a:lnTo>
                  <a:lnTo>
                    <a:pt x="633407" y="976403"/>
                  </a:lnTo>
                  <a:lnTo>
                    <a:pt x="676118" y="967728"/>
                  </a:lnTo>
                  <a:lnTo>
                    <a:pt x="717723" y="954701"/>
                  </a:lnTo>
                  <a:lnTo>
                    <a:pt x="757858" y="937356"/>
                  </a:lnTo>
                  <a:lnTo>
                    <a:pt x="796155" y="915731"/>
                  </a:lnTo>
                  <a:lnTo>
                    <a:pt x="832249" y="889862"/>
                  </a:lnTo>
                  <a:lnTo>
                    <a:pt x="865772" y="859785"/>
                  </a:lnTo>
                  <a:lnTo>
                    <a:pt x="896359" y="825537"/>
                  </a:lnTo>
                  <a:lnTo>
                    <a:pt x="922982" y="788101"/>
                  </a:lnTo>
                  <a:lnTo>
                    <a:pt x="944884" y="748730"/>
                  </a:lnTo>
                  <a:lnTo>
                    <a:pt x="962112" y="707789"/>
                  </a:lnTo>
                  <a:lnTo>
                    <a:pt x="974710" y="665643"/>
                  </a:lnTo>
                  <a:lnTo>
                    <a:pt x="982725" y="622657"/>
                  </a:lnTo>
                  <a:lnTo>
                    <a:pt x="986204" y="579196"/>
                  </a:lnTo>
                  <a:lnTo>
                    <a:pt x="985192" y="535624"/>
                  </a:lnTo>
                  <a:lnTo>
                    <a:pt x="979734" y="492307"/>
                  </a:lnTo>
                  <a:lnTo>
                    <a:pt x="969878" y="449609"/>
                  </a:lnTo>
                  <a:lnTo>
                    <a:pt x="955670" y="407895"/>
                  </a:lnTo>
                  <a:lnTo>
                    <a:pt x="937154" y="367530"/>
                  </a:lnTo>
                  <a:lnTo>
                    <a:pt x="914378" y="328880"/>
                  </a:lnTo>
                  <a:lnTo>
                    <a:pt x="887387" y="292308"/>
                  </a:lnTo>
                  <a:lnTo>
                    <a:pt x="856228" y="258179"/>
                  </a:lnTo>
                  <a:lnTo>
                    <a:pt x="820946" y="226859"/>
                  </a:lnTo>
                  <a:lnTo>
                    <a:pt x="782581" y="199399"/>
                  </a:lnTo>
                  <a:lnTo>
                    <a:pt x="742391" y="176583"/>
                  </a:lnTo>
                  <a:lnTo>
                    <a:pt x="700742" y="158375"/>
                  </a:lnTo>
                  <a:lnTo>
                    <a:pt x="658000" y="144737"/>
                  </a:lnTo>
                  <a:lnTo>
                    <a:pt x="614531" y="135635"/>
                  </a:lnTo>
                  <a:lnTo>
                    <a:pt x="570703" y="131032"/>
                  </a:lnTo>
                  <a:lnTo>
                    <a:pt x="526880" y="130891"/>
                  </a:lnTo>
                  <a:lnTo>
                    <a:pt x="483431" y="135175"/>
                  </a:lnTo>
                  <a:lnTo>
                    <a:pt x="440719" y="143850"/>
                  </a:lnTo>
                  <a:lnTo>
                    <a:pt x="399113" y="156877"/>
                  </a:lnTo>
                  <a:lnTo>
                    <a:pt x="358979" y="174222"/>
                  </a:lnTo>
                  <a:lnTo>
                    <a:pt x="320681" y="195847"/>
                  </a:lnTo>
                  <a:lnTo>
                    <a:pt x="284588" y="221716"/>
                  </a:lnTo>
                  <a:lnTo>
                    <a:pt x="251064" y="251793"/>
                  </a:lnTo>
                  <a:lnTo>
                    <a:pt x="220478" y="286041"/>
                  </a:lnTo>
                  <a:close/>
                </a:path>
              </a:pathLst>
            </a:custGeom>
            <a:ln w="12700">
              <a:solidFill>
                <a:srgbClr val="C6B79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012875" y="0"/>
              <a:ext cx="8131175" cy="6858000"/>
            </a:xfrm>
            <a:custGeom>
              <a:avLst/>
              <a:gdLst/>
              <a:ahLst/>
              <a:cxnLst/>
              <a:rect l="l" t="t" r="r" b="b"/>
              <a:pathLst>
                <a:path w="8131175" h="6858000">
                  <a:moveTo>
                    <a:pt x="8131175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8131175" y="6858000"/>
                  </a:lnTo>
                  <a:lnTo>
                    <a:pt x="813117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935735" y="0"/>
              <a:ext cx="155447" cy="685799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014984" y="0"/>
              <a:ext cx="73660" cy="6858000"/>
            </a:xfrm>
            <a:custGeom>
              <a:avLst/>
              <a:gdLst/>
              <a:ahLst/>
              <a:cxnLst/>
              <a:rect l="l" t="t" r="r" b="b"/>
              <a:pathLst>
                <a:path w="73659" h="6858000">
                  <a:moveTo>
                    <a:pt x="73152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73152" y="6858000"/>
                  </a:lnTo>
                  <a:lnTo>
                    <a:pt x="7315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5" name="object 35"/>
          <p:cNvSpPr txBox="1"/>
          <p:nvPr/>
        </p:nvSpPr>
        <p:spPr>
          <a:xfrm>
            <a:off x="1207680" y="685800"/>
            <a:ext cx="7695565" cy="33026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264160" algn="ctr">
              <a:lnSpc>
                <a:spcPct val="100000"/>
              </a:lnSpc>
              <a:spcBef>
                <a:spcPts val="95"/>
              </a:spcBef>
            </a:pPr>
            <a:r>
              <a:rPr sz="4300" spc="-45" dirty="0">
                <a:solidFill>
                  <a:srgbClr val="562213"/>
                </a:solidFill>
                <a:latin typeface="Trebuchet MS"/>
                <a:cs typeface="Trebuchet MS"/>
              </a:rPr>
              <a:t>MOT</a:t>
            </a:r>
            <a:r>
              <a:rPr lang="tr-TR" sz="4300" spc="-45" dirty="0">
                <a:solidFill>
                  <a:srgbClr val="562213"/>
                </a:solidFill>
                <a:latin typeface="Arial"/>
                <a:cs typeface="Arial"/>
              </a:rPr>
              <a:t>İ</a:t>
            </a:r>
            <a:r>
              <a:rPr sz="4300" spc="-45" dirty="0">
                <a:solidFill>
                  <a:srgbClr val="562213"/>
                </a:solidFill>
                <a:latin typeface="Trebuchet MS"/>
                <a:cs typeface="Trebuchet MS"/>
              </a:rPr>
              <a:t>VASYON</a:t>
            </a:r>
            <a:r>
              <a:rPr sz="4300" spc="-95" dirty="0">
                <a:solidFill>
                  <a:srgbClr val="562213"/>
                </a:solidFill>
                <a:latin typeface="Trebuchet MS"/>
                <a:cs typeface="Trebuchet MS"/>
              </a:rPr>
              <a:t> </a:t>
            </a:r>
            <a:r>
              <a:rPr sz="4300" spc="85" dirty="0">
                <a:solidFill>
                  <a:srgbClr val="562213"/>
                </a:solidFill>
                <a:latin typeface="Trebuchet MS"/>
                <a:cs typeface="Trebuchet MS"/>
              </a:rPr>
              <a:t>KONUSUNDAK</a:t>
            </a:r>
            <a:r>
              <a:rPr lang="tr-TR" sz="4300" spc="85" dirty="0">
                <a:solidFill>
                  <a:srgbClr val="562213"/>
                </a:solidFill>
                <a:latin typeface="Arial"/>
                <a:cs typeface="Arial"/>
              </a:rPr>
              <a:t>İ</a:t>
            </a:r>
            <a:r>
              <a:rPr sz="4300" spc="85" dirty="0">
                <a:solidFill>
                  <a:srgbClr val="562213"/>
                </a:solidFill>
                <a:latin typeface="Arial"/>
                <a:cs typeface="Arial"/>
              </a:rPr>
              <a:t>  </a:t>
            </a:r>
            <a:r>
              <a:rPr sz="4300" spc="225" dirty="0">
                <a:solidFill>
                  <a:srgbClr val="562213"/>
                </a:solidFill>
                <a:latin typeface="Trebuchet MS"/>
                <a:cs typeface="Trebuchet MS"/>
              </a:rPr>
              <a:t>EN </a:t>
            </a:r>
            <a:r>
              <a:rPr sz="4300" spc="-140" dirty="0">
                <a:solidFill>
                  <a:srgbClr val="562213"/>
                </a:solidFill>
                <a:latin typeface="Trebuchet MS"/>
                <a:cs typeface="Trebuchet MS"/>
              </a:rPr>
              <a:t>ÖNEML</a:t>
            </a:r>
            <a:r>
              <a:rPr lang="tr-TR" sz="4300" spc="-140" dirty="0">
                <a:solidFill>
                  <a:srgbClr val="562213"/>
                </a:solidFill>
                <a:latin typeface="Arial"/>
                <a:cs typeface="Arial"/>
              </a:rPr>
              <a:t>İ</a:t>
            </a:r>
            <a:r>
              <a:rPr sz="4300" spc="-140" dirty="0">
                <a:solidFill>
                  <a:srgbClr val="562213"/>
                </a:solidFill>
                <a:latin typeface="Arial"/>
                <a:cs typeface="Arial"/>
              </a:rPr>
              <a:t> </a:t>
            </a:r>
            <a:r>
              <a:rPr sz="4300" spc="-40" dirty="0">
                <a:solidFill>
                  <a:srgbClr val="562213"/>
                </a:solidFill>
                <a:latin typeface="Trebuchet MS"/>
                <a:cs typeface="Trebuchet MS"/>
              </a:rPr>
              <a:t>ŞEY </a:t>
            </a:r>
            <a:r>
              <a:rPr sz="4300" spc="70" dirty="0">
                <a:solidFill>
                  <a:srgbClr val="562213"/>
                </a:solidFill>
                <a:latin typeface="Trebuchet MS"/>
                <a:cs typeface="Trebuchet MS"/>
              </a:rPr>
              <a:t>HEDEF  </a:t>
            </a:r>
            <a:r>
              <a:rPr sz="4300" spc="-290" dirty="0">
                <a:solidFill>
                  <a:srgbClr val="562213"/>
                </a:solidFill>
                <a:latin typeface="Trebuchet MS"/>
                <a:cs typeface="Trebuchet MS"/>
              </a:rPr>
              <a:t>BEL</a:t>
            </a:r>
            <a:r>
              <a:rPr lang="tr-TR" sz="4300" spc="-290" dirty="0">
                <a:solidFill>
                  <a:srgbClr val="562213"/>
                </a:solidFill>
                <a:latin typeface="Arial"/>
                <a:cs typeface="Arial"/>
              </a:rPr>
              <a:t>İ</a:t>
            </a:r>
            <a:r>
              <a:rPr sz="4300" spc="-290" dirty="0">
                <a:solidFill>
                  <a:srgbClr val="562213"/>
                </a:solidFill>
                <a:latin typeface="Trebuchet MS"/>
                <a:cs typeface="Trebuchet MS"/>
              </a:rPr>
              <a:t>RLEMEK</a:t>
            </a:r>
            <a:r>
              <a:rPr lang="tr-TR" sz="4300" spc="-290" dirty="0">
                <a:solidFill>
                  <a:srgbClr val="562213"/>
                </a:solidFill>
                <a:latin typeface="Trebuchet MS"/>
                <a:cs typeface="Trebuchet MS"/>
              </a:rPr>
              <a:t>Tİ</a:t>
            </a:r>
            <a:r>
              <a:rPr sz="4300" spc="-290" dirty="0">
                <a:solidFill>
                  <a:srgbClr val="562213"/>
                </a:solidFill>
                <a:latin typeface="Trebuchet MS"/>
                <a:cs typeface="Trebuchet MS"/>
              </a:rPr>
              <a:t>R.DA</a:t>
            </a:r>
            <a:r>
              <a:rPr lang="tr-TR" sz="4300" spc="-290" dirty="0">
                <a:solidFill>
                  <a:srgbClr val="562213"/>
                </a:solidFill>
                <a:latin typeface="Arial"/>
                <a:cs typeface="Arial"/>
              </a:rPr>
              <a:t>İ</a:t>
            </a:r>
            <a:r>
              <a:rPr sz="4300" spc="-290" dirty="0">
                <a:solidFill>
                  <a:srgbClr val="562213"/>
                </a:solidFill>
                <a:latin typeface="Trebuchet MS"/>
                <a:cs typeface="Trebuchet MS"/>
              </a:rPr>
              <a:t>MA </a:t>
            </a:r>
            <a:r>
              <a:rPr sz="4300" spc="-695" dirty="0">
                <a:solidFill>
                  <a:srgbClr val="562213"/>
                </a:solidFill>
                <a:latin typeface="Trebuchet MS"/>
                <a:cs typeface="Trebuchet MS"/>
              </a:rPr>
              <a:t>B</a:t>
            </a:r>
            <a:r>
              <a:rPr lang="tr-TR" sz="4300" spc="-695" dirty="0">
                <a:solidFill>
                  <a:srgbClr val="562213"/>
                </a:solidFill>
                <a:latin typeface="Arial"/>
                <a:cs typeface="Arial"/>
              </a:rPr>
              <a:t>İ</a:t>
            </a:r>
            <a:r>
              <a:rPr sz="4300" spc="-695" dirty="0">
                <a:solidFill>
                  <a:srgbClr val="562213"/>
                </a:solidFill>
                <a:latin typeface="Trebuchet MS"/>
                <a:cs typeface="Trebuchet MS"/>
              </a:rPr>
              <a:t>R  </a:t>
            </a:r>
            <a:r>
              <a:rPr sz="4300" spc="-170" dirty="0">
                <a:solidFill>
                  <a:srgbClr val="562213"/>
                </a:solidFill>
                <a:latin typeface="Trebuchet MS"/>
                <a:cs typeface="Trebuchet MS"/>
              </a:rPr>
              <a:t>HEDEF</a:t>
            </a:r>
            <a:r>
              <a:rPr lang="tr-TR" sz="4300" spc="-170" dirty="0">
                <a:solidFill>
                  <a:srgbClr val="562213"/>
                </a:solidFill>
                <a:latin typeface="Arial"/>
                <a:cs typeface="Arial"/>
              </a:rPr>
              <a:t>İ</a:t>
            </a:r>
            <a:r>
              <a:rPr sz="4300" spc="-170" dirty="0">
                <a:solidFill>
                  <a:srgbClr val="562213"/>
                </a:solidFill>
                <a:latin typeface="Trebuchet MS"/>
                <a:cs typeface="Trebuchet MS"/>
              </a:rPr>
              <a:t>N</a:t>
            </a:r>
            <a:r>
              <a:rPr sz="4300" spc="-114" dirty="0">
                <a:solidFill>
                  <a:srgbClr val="562213"/>
                </a:solidFill>
                <a:latin typeface="Trebuchet MS"/>
                <a:cs typeface="Trebuchet MS"/>
              </a:rPr>
              <a:t> </a:t>
            </a:r>
            <a:r>
              <a:rPr sz="4300" spc="95" dirty="0">
                <a:solidFill>
                  <a:srgbClr val="562213"/>
                </a:solidFill>
                <a:latin typeface="Trebuchet MS"/>
                <a:cs typeface="Trebuchet MS"/>
              </a:rPr>
              <a:t>OLMALIDIR.</a:t>
            </a:r>
            <a:endParaRPr sz="4300" dirty="0">
              <a:latin typeface="Trebuchet MS"/>
              <a:cs typeface="Trebuchet MS"/>
            </a:endParaRPr>
          </a:p>
          <a:p>
            <a:pPr marL="2951480">
              <a:lnSpc>
                <a:spcPct val="100000"/>
              </a:lnSpc>
              <a:spcBef>
                <a:spcPts val="5"/>
              </a:spcBef>
            </a:pPr>
            <a:r>
              <a:rPr sz="4300" spc="-245" dirty="0">
                <a:solidFill>
                  <a:srgbClr val="562213"/>
                </a:solidFill>
                <a:latin typeface="Trebuchet MS"/>
                <a:cs typeface="Trebuchet MS"/>
              </a:rPr>
              <a:t>Francie </a:t>
            </a:r>
            <a:r>
              <a:rPr sz="4300" spc="-180" dirty="0">
                <a:solidFill>
                  <a:srgbClr val="562213"/>
                </a:solidFill>
                <a:latin typeface="Trebuchet MS"/>
                <a:cs typeface="Trebuchet MS"/>
              </a:rPr>
              <a:t>Larrieu</a:t>
            </a:r>
            <a:r>
              <a:rPr sz="4300" spc="10" dirty="0">
                <a:solidFill>
                  <a:srgbClr val="562213"/>
                </a:solidFill>
                <a:latin typeface="Trebuchet MS"/>
                <a:cs typeface="Trebuchet MS"/>
              </a:rPr>
              <a:t> </a:t>
            </a:r>
            <a:r>
              <a:rPr sz="4300" spc="-225" dirty="0">
                <a:solidFill>
                  <a:srgbClr val="562213"/>
                </a:solidFill>
                <a:latin typeface="Trebuchet MS"/>
                <a:cs typeface="Trebuchet MS"/>
              </a:rPr>
              <a:t>Smith</a:t>
            </a:r>
            <a:endParaRPr sz="430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171</TotalTime>
  <Words>1586</Words>
  <Application>Microsoft Office PowerPoint</Application>
  <PresentationFormat>Ekran Gösterisi (4:3)</PresentationFormat>
  <Paragraphs>278</Paragraphs>
  <Slides>52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52</vt:i4>
      </vt:variant>
    </vt:vector>
  </HeadingPairs>
  <TitlesOfParts>
    <vt:vector size="57" baseType="lpstr">
      <vt:lpstr>Arial</vt:lpstr>
      <vt:lpstr>Calibri</vt:lpstr>
      <vt:lpstr>Traditional Arabic</vt:lpstr>
      <vt:lpstr>Trebuchet MS</vt:lpstr>
      <vt:lpstr>Office Theme</vt:lpstr>
      <vt:lpstr>VERİMLİ  DERS  ÇALIŞMA</vt:lpstr>
      <vt:lpstr>PowerPoint Sunusu</vt:lpstr>
      <vt:lpstr>Herhangi bir programın dört temel</vt:lpstr>
      <vt:lpstr>PowerPoint Sunusu</vt:lpstr>
      <vt:lpstr>Sınavlarda başarı sadece kendi  hedeflerimizle ilgili değildir.</vt:lpstr>
      <vt:lpstr>PowerPoint Sunusu</vt:lpstr>
      <vt:lpstr>OYSA İHTİYACIMIZ OLAN ŞEY</vt:lpstr>
      <vt:lpstr>MOTİVASYON</vt:lpstr>
      <vt:lpstr>PowerPoint Sunusu</vt:lpstr>
      <vt:lpstr>PowerPoint Sunusu</vt:lpstr>
      <vt:lpstr>PowerPoint Sunusu</vt:lpstr>
      <vt:lpstr>KEYİF ALARAK ÇALIŞMAK İÇİN =HAYAL KURMAK</vt:lpstr>
      <vt:lpstr>DERS ÇALIŞMA STRATEJİLERİ</vt:lpstr>
      <vt:lpstr>Çalışmalar bir hedefe yönelik olursa  sonuç verecektir.</vt:lpstr>
      <vt:lpstr>PowerPoint Sunusu</vt:lpstr>
      <vt:lpstr>PowerPoint Sunusu</vt:lpstr>
      <vt:lpstr>PowerPoint Sunusu</vt:lpstr>
      <vt:lpstr>PowerPoint Sunusu</vt:lpstr>
      <vt:lpstr>NEYİ</vt:lpstr>
      <vt:lpstr>PLAN NASIL OLMALI</vt:lpstr>
      <vt:lpstr>PLAN</vt:lpstr>
      <vt:lpstr>DERS ÇALIŞIRKEN</vt:lpstr>
      <vt:lpstr>TEKRAR</vt:lpstr>
      <vt:lpstr>TEKRARLARIN ÖNEMİ</vt:lpstr>
      <vt:lpstr>PowerPoint Sunusu</vt:lpstr>
      <vt:lpstr>PowerPoint Sunusu</vt:lpstr>
      <vt:lpstr>PowerPoint Sunusu</vt:lpstr>
      <vt:lpstr>Öğrenme Nedir?</vt:lpstr>
      <vt:lpstr>Kendimizi ve yeteneklerimizi keşfetmek  için aşağıdaki soruları cevaplamalıyız:</vt:lpstr>
      <vt:lpstr>ÖĞRENMEDE STRATEJİ GELİŞTİRME</vt:lpstr>
      <vt:lpstr>Öğrenme Stratejileri</vt:lpstr>
      <vt:lpstr>DİKKAT STRATEJİLERİ</vt:lpstr>
      <vt:lpstr>DİKKAT STRATEJİLERİ</vt:lpstr>
      <vt:lpstr>TEKRAR STRATEJİLERİ</vt:lpstr>
      <vt:lpstr>TEKRAR STRATEJİLERİ</vt:lpstr>
      <vt:lpstr>ANLAMLANDIRMAYI ARTIRAN  STRATEJĠLER</vt:lpstr>
      <vt:lpstr>Eklemleme stratejisi</vt:lpstr>
      <vt:lpstr>Örgütleme stratejileri</vt:lpstr>
      <vt:lpstr>Not alma</vt:lpstr>
      <vt:lpstr>Özetleme</vt:lpstr>
      <vt:lpstr>Şemalaştırma (haritalama);</vt:lpstr>
      <vt:lpstr>DUYUŞSAL STRATEJİLER</vt:lpstr>
      <vt:lpstr>DİKKAT</vt:lpstr>
      <vt:lpstr>SONUÇ</vt:lpstr>
      <vt:lpstr>UYKU</vt:lpstr>
      <vt:lpstr>UYKU</vt:lpstr>
      <vt:lpstr>YORGUNSAK VE ZİHİNİMİZ DAĞINIKSA  ÖĞRENEMEZ.</vt:lpstr>
      <vt:lpstr>NASIL ÇALIŞMALIYIZ?</vt:lpstr>
      <vt:lpstr>TEKRARLARIMIZI VE  ÇALIŞMALARIMIZI</vt:lpstr>
      <vt:lpstr>DERS DİNLERKEN</vt:lpstr>
      <vt:lpstr>MERAK</vt:lpstr>
      <vt:lpstr>PowerPoint Sunusu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Bahanur AKPINAR</dc:creator>
  <cp:lastModifiedBy>Burak Onat ÇALIŞIR</cp:lastModifiedBy>
  <cp:revision>11</cp:revision>
  <dcterms:created xsi:type="dcterms:W3CDTF">2023-01-10T12:15:01Z</dcterms:created>
  <dcterms:modified xsi:type="dcterms:W3CDTF">2023-02-13T17:54:23Z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2019-11-08T00:00:00Z</vt:filetime>
  </property>
  <property fmtid="{D5CDD505-2E9C-101B-9397-08002B2CF9AE}" pid="3" name="Creator">
    <vt:lpwstr>Microsoft® Office PowerPoint® 2007</vt:lpwstr>
  </property>
  <property fmtid="{D5CDD505-2E9C-101B-9397-08002B2CF9AE}" pid="4" name="LastSaved">
    <vt:filetime>2023-01-10T00:00:00Z</vt:filetime>
  </property>
</Properties>
</file>